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ue Roman" charset="1" panose="00000500000000000000"/>
      <p:regular r:id="rId10"/>
    </p:embeddedFont>
    <p:embeddedFont>
      <p:font typeface="Times Neue Roman Bold" charset="1" panose="00000800000000000000"/>
      <p:regular r:id="rId11"/>
    </p:embeddedFont>
    <p:embeddedFont>
      <p:font typeface="Times Neue Roman Italics" charset="1" panose="00000500000000000000"/>
      <p:regular r:id="rId12"/>
    </p:embeddedFont>
    <p:embeddedFont>
      <p:font typeface="Times Neue Roman Bold Italics" charset="1" panose="00000800000000000000"/>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SemiBold" charset="1" panose="00000700000000000000"/>
      <p:regular r:id="rId26"/>
    </p:embeddedFont>
    <p:embeddedFont>
      <p:font typeface="Open Sauce SemiBold Bold" charset="1" panose="00000A00000000000000"/>
      <p:regular r:id="rId27"/>
    </p:embeddedFont>
    <p:embeddedFont>
      <p:font typeface="Open Sauce SemiBold Italics" charset="1" panose="00000700000000000000"/>
      <p:regular r:id="rId28"/>
    </p:embeddedFont>
    <p:embeddedFont>
      <p:font typeface="Open Sauce SemiBold Bold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19.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97511"/>
            <a:ext cx="18288000" cy="10189489"/>
            <a:chOff x="0" y="0"/>
            <a:chExt cx="24384000" cy="1358598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0"/>
              <a:ext cx="18420761" cy="9377408"/>
            </a:xfrm>
            <a:prstGeom prst="rect">
              <a:avLst/>
            </a:prstGeom>
          </p:spPr>
        </p:pic>
        <p:grpSp>
          <p:nvGrpSpPr>
            <p:cNvPr name="Group 4" id="4"/>
            <p:cNvGrpSpPr/>
            <p:nvPr/>
          </p:nvGrpSpPr>
          <p:grpSpPr>
            <a:xfrm rot="0">
              <a:off x="0" y="1358599"/>
              <a:ext cx="24384000" cy="12227387"/>
              <a:chOff x="0" y="0"/>
              <a:chExt cx="4862686" cy="2438400"/>
            </a:xfrm>
          </p:grpSpPr>
          <p:sp>
            <p:nvSpPr>
              <p:cNvPr name="Freeform 5" id="5"/>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grpSp>
      <p:grpSp>
        <p:nvGrpSpPr>
          <p:cNvPr name="Group 7" id="7"/>
          <p:cNvGrpSpPr/>
          <p:nvPr/>
        </p:nvGrpSpPr>
        <p:grpSpPr>
          <a:xfrm rot="0">
            <a:off x="1269175" y="7986088"/>
            <a:ext cx="15749651" cy="820527"/>
            <a:chOff x="0" y="0"/>
            <a:chExt cx="7800667" cy="406400"/>
          </a:xfrm>
        </p:grpSpPr>
        <p:sp>
          <p:nvSpPr>
            <p:cNvPr name="Freeform 8" id="8"/>
            <p:cNvSpPr/>
            <p:nvPr/>
          </p:nvSpPr>
          <p:spPr>
            <a:xfrm>
              <a:off x="203200" y="-326"/>
              <a:ext cx="7394267" cy="407051"/>
            </a:xfrm>
            <a:custGeom>
              <a:avLst/>
              <a:gdLst/>
              <a:ahLst/>
              <a:cxnLst/>
              <a:rect r="r" b="b" t="t" l="l"/>
              <a:pathLst>
                <a:path h="407051" w="7394267">
                  <a:moveTo>
                    <a:pt x="7394267" y="326"/>
                  </a:moveTo>
                  <a:cubicBezTo>
                    <a:pt x="7321455" y="0"/>
                    <a:pt x="7254033" y="38659"/>
                    <a:pt x="7217532" y="101663"/>
                  </a:cubicBezTo>
                  <a:cubicBezTo>
                    <a:pt x="7181031" y="164667"/>
                    <a:pt x="7181031" y="242385"/>
                    <a:pt x="7217532" y="305389"/>
                  </a:cubicBezTo>
                  <a:cubicBezTo>
                    <a:pt x="7254033" y="368393"/>
                    <a:pt x="7321455" y="407052"/>
                    <a:pt x="739426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FFFF"/>
            </a:solidFill>
            <a:ln>
              <a:solidFill>
                <a:srgbClr val="000000"/>
              </a:solidFill>
            </a:ln>
          </p:spPr>
        </p:sp>
        <p:sp>
          <p:nvSpPr>
            <p:cNvPr name="TextBox 9" id="9"/>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sp>
        <p:nvSpPr>
          <p:cNvPr name="TextBox 10" id="10"/>
          <p:cNvSpPr txBox="true"/>
          <p:nvPr/>
        </p:nvSpPr>
        <p:spPr>
          <a:xfrm rot="0">
            <a:off x="4563393" y="2458739"/>
            <a:ext cx="8718160" cy="752447"/>
          </a:xfrm>
          <a:prstGeom prst="rect">
            <a:avLst/>
          </a:prstGeom>
        </p:spPr>
        <p:txBody>
          <a:bodyPr anchor="t" rtlCol="false" tIns="0" lIns="0" bIns="0" rIns="0">
            <a:spAutoFit/>
          </a:bodyPr>
          <a:lstStyle/>
          <a:p>
            <a:pPr algn="ctr">
              <a:lnSpc>
                <a:spcPts val="5932"/>
              </a:lnSpc>
            </a:pPr>
            <a:r>
              <a:rPr lang="en-US" sz="4943">
                <a:solidFill>
                  <a:srgbClr val="000000"/>
                </a:solidFill>
                <a:latin typeface="Open Sauce SemiBold"/>
              </a:rPr>
              <a:t>DATABASE LAB PROJECT</a:t>
            </a:r>
          </a:p>
        </p:txBody>
      </p:sp>
      <p:sp>
        <p:nvSpPr>
          <p:cNvPr name="AutoShape 11" id="11"/>
          <p:cNvSpPr/>
          <p:nvPr/>
        </p:nvSpPr>
        <p:spPr>
          <a:xfrm rot="0">
            <a:off x="685272" y="1603451"/>
            <a:ext cx="343428" cy="0"/>
          </a:xfrm>
          <a:prstGeom prst="line">
            <a:avLst/>
          </a:prstGeom>
          <a:ln cap="rnd" w="47625">
            <a:solidFill>
              <a:srgbClr val="000000"/>
            </a:solidFill>
            <a:prstDash val="solid"/>
            <a:headEnd type="none" len="sm" w="sm"/>
            <a:tailEnd type="arrow" len="sm" w="med"/>
          </a:ln>
        </p:spPr>
      </p:sp>
      <p:sp>
        <p:nvSpPr>
          <p:cNvPr name="AutoShape 12" id="12"/>
          <p:cNvSpPr/>
          <p:nvPr/>
        </p:nvSpPr>
        <p:spPr>
          <a:xfrm rot="-10800000">
            <a:off x="168470" y="1603451"/>
            <a:ext cx="343428" cy="0"/>
          </a:xfrm>
          <a:prstGeom prst="line">
            <a:avLst/>
          </a:prstGeom>
          <a:ln cap="rnd" w="47625">
            <a:solidFill>
              <a:srgbClr val="000000"/>
            </a:solidFill>
            <a:prstDash val="solid"/>
            <a:headEnd type="none" len="sm" w="sm"/>
            <a:tailEnd type="arrow" len="sm" w="med"/>
          </a:ln>
        </p:spPr>
      </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00150" y="1443766"/>
            <a:ext cx="309499" cy="319371"/>
          </a:xfrm>
          <a:prstGeom prst="rect">
            <a:avLst/>
          </a:prstGeom>
        </p:spPr>
      </p:pic>
      <p:grpSp>
        <p:nvGrpSpPr>
          <p:cNvPr name="Group 14" id="14"/>
          <p:cNvGrpSpPr/>
          <p:nvPr/>
        </p:nvGrpSpPr>
        <p:grpSpPr>
          <a:xfrm rot="0">
            <a:off x="1600768" y="1348239"/>
            <a:ext cx="15658532" cy="510426"/>
            <a:chOff x="0" y="0"/>
            <a:chExt cx="12467294" cy="406400"/>
          </a:xfrm>
        </p:grpSpPr>
        <p:sp>
          <p:nvSpPr>
            <p:cNvPr name="Freeform 15" id="15"/>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6" id="16"/>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52902" y="1443766"/>
            <a:ext cx="333943" cy="319371"/>
          </a:xfrm>
          <a:prstGeom prst="rect">
            <a:avLst/>
          </a:prstGeom>
        </p:spPr>
      </p:pic>
      <p:grpSp>
        <p:nvGrpSpPr>
          <p:cNvPr name="Group 18" id="18"/>
          <p:cNvGrpSpPr/>
          <p:nvPr/>
        </p:nvGrpSpPr>
        <p:grpSpPr>
          <a:xfrm rot="0">
            <a:off x="340184" y="265439"/>
            <a:ext cx="604587" cy="604587"/>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AC96"/>
            </a:solidFill>
          </p:spPr>
        </p:sp>
        <p:sp>
          <p:nvSpPr>
            <p:cNvPr name="TextBox 20" id="20"/>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259017" y="453433"/>
            <a:ext cx="304376" cy="294415"/>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845319" y="453433"/>
            <a:ext cx="294415" cy="294415"/>
          </a:xfrm>
          <a:prstGeom prst="rect">
            <a:avLst/>
          </a:prstGeom>
        </p:spPr>
      </p:pic>
      <p:sp>
        <p:nvSpPr>
          <p:cNvPr name="TextBox 23" id="23"/>
          <p:cNvSpPr txBox="true"/>
          <p:nvPr/>
        </p:nvSpPr>
        <p:spPr>
          <a:xfrm rot="0">
            <a:off x="2258294" y="1368501"/>
            <a:ext cx="8707740" cy="422275"/>
          </a:xfrm>
          <a:prstGeom prst="rect">
            <a:avLst/>
          </a:prstGeom>
        </p:spPr>
        <p:txBody>
          <a:bodyPr anchor="t" rtlCol="false" tIns="0" lIns="0" bIns="0" rIns="0">
            <a:spAutoFit/>
          </a:bodyPr>
          <a:lstStyle/>
          <a:p>
            <a:pPr>
              <a:lnSpc>
                <a:spcPts val="3499"/>
              </a:lnSpc>
            </a:pPr>
            <a:r>
              <a:rPr lang="en-US" sz="2499">
                <a:solidFill>
                  <a:srgbClr val="48494E"/>
                </a:solidFill>
                <a:latin typeface="Open Sauce"/>
              </a:rPr>
              <a:t>DẠI HỌC BÁCH KHOA HÀ NỘI</a:t>
            </a:r>
          </a:p>
        </p:txBody>
      </p:sp>
      <p:sp>
        <p:nvSpPr>
          <p:cNvPr name="TextBox 24" id="24"/>
          <p:cNvSpPr txBox="true"/>
          <p:nvPr/>
        </p:nvSpPr>
        <p:spPr>
          <a:xfrm rot="0">
            <a:off x="3109938" y="8009002"/>
            <a:ext cx="12068125" cy="688975"/>
          </a:xfrm>
          <a:prstGeom prst="rect">
            <a:avLst/>
          </a:prstGeom>
        </p:spPr>
        <p:txBody>
          <a:bodyPr anchor="t" rtlCol="false" tIns="0" lIns="0" bIns="0" rIns="0">
            <a:spAutoFit/>
          </a:bodyPr>
          <a:lstStyle/>
          <a:p>
            <a:pPr algn="ctr">
              <a:lnSpc>
                <a:spcPts val="5600"/>
              </a:lnSpc>
            </a:pPr>
            <a:r>
              <a:rPr lang="en-US" sz="4000">
                <a:solidFill>
                  <a:srgbClr val="000000"/>
                </a:solidFill>
                <a:latin typeface="Open Sauce SemiBold Bold"/>
              </a:rPr>
              <a:t>Group 2</a:t>
            </a:r>
          </a:p>
        </p:txBody>
      </p:sp>
      <p:sp>
        <p:nvSpPr>
          <p:cNvPr name="TextBox 25" id="25"/>
          <p:cNvSpPr txBox="true"/>
          <p:nvPr/>
        </p:nvSpPr>
        <p:spPr>
          <a:xfrm rot="0">
            <a:off x="1509649" y="405808"/>
            <a:ext cx="2749368" cy="349250"/>
          </a:xfrm>
          <a:prstGeom prst="rect">
            <a:avLst/>
          </a:prstGeom>
        </p:spPr>
        <p:txBody>
          <a:bodyPr anchor="t" rtlCol="false" tIns="0" lIns="0" bIns="0" rIns="0">
            <a:spAutoFit/>
          </a:bodyPr>
          <a:lstStyle/>
          <a:p>
            <a:pPr>
              <a:lnSpc>
                <a:spcPts val="2800"/>
              </a:lnSpc>
            </a:pPr>
            <a:r>
              <a:rPr lang="en-US" sz="2000">
                <a:solidFill>
                  <a:srgbClr val="000000"/>
                </a:solidFill>
                <a:latin typeface="Open Sauce"/>
              </a:rPr>
              <a:t>INTRO</a:t>
            </a:r>
          </a:p>
        </p:txBody>
      </p:sp>
      <p:sp>
        <p:nvSpPr>
          <p:cNvPr name="TextBox 26" id="26"/>
          <p:cNvSpPr txBox="true"/>
          <p:nvPr/>
        </p:nvSpPr>
        <p:spPr>
          <a:xfrm rot="0">
            <a:off x="511898" y="4553728"/>
            <a:ext cx="17279511" cy="1838325"/>
          </a:xfrm>
          <a:prstGeom prst="rect">
            <a:avLst/>
          </a:prstGeom>
        </p:spPr>
        <p:txBody>
          <a:bodyPr anchor="t" rtlCol="false" tIns="0" lIns="0" bIns="0" rIns="0">
            <a:spAutoFit/>
          </a:bodyPr>
          <a:lstStyle/>
          <a:p>
            <a:pPr algn="ctr">
              <a:lnSpc>
                <a:spcPts val="14400"/>
              </a:lnSpc>
            </a:pPr>
            <a:r>
              <a:rPr lang="en-US" sz="12000">
                <a:solidFill>
                  <a:srgbClr val="000000"/>
                </a:solidFill>
                <a:latin typeface="Open Sauce SemiBold"/>
              </a:rPr>
              <a:t>TINKERBELL GARDEN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79011" y="449028"/>
            <a:ext cx="300609" cy="2907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0" y="97511"/>
            <a:ext cx="13644574" cy="6946007"/>
          </a:xfrm>
          <a:prstGeom prst="rect">
            <a:avLst/>
          </a:prstGeom>
        </p:spPr>
      </p:pic>
      <p:sp>
        <p:nvSpPr>
          <p:cNvPr name="TextBox 4" id="4"/>
          <p:cNvSpPr txBox="true"/>
          <p:nvPr/>
        </p:nvSpPr>
        <p:spPr>
          <a:xfrm rot="0">
            <a:off x="1509649" y="401403"/>
            <a:ext cx="1623304" cy="349250"/>
          </a:xfrm>
          <a:prstGeom prst="rect">
            <a:avLst/>
          </a:prstGeom>
        </p:spPr>
        <p:txBody>
          <a:bodyPr anchor="t" rtlCol="false" tIns="0" lIns="0" bIns="0" rIns="0">
            <a:spAutoFit/>
          </a:bodyPr>
          <a:lstStyle/>
          <a:p>
            <a:pPr>
              <a:lnSpc>
                <a:spcPts val="2800"/>
              </a:lnSpc>
            </a:pPr>
            <a:r>
              <a:rPr lang="en-US" sz="2000">
                <a:solidFill>
                  <a:srgbClr val="FFFFFF"/>
                </a:solidFill>
                <a:latin typeface="Open Sauce"/>
              </a:rPr>
              <a:t>Title Page</a:t>
            </a:r>
          </a:p>
        </p:txBody>
      </p:sp>
      <p:grpSp>
        <p:nvGrpSpPr>
          <p:cNvPr name="Group 5" id="5"/>
          <p:cNvGrpSpPr/>
          <p:nvPr/>
        </p:nvGrpSpPr>
        <p:grpSpPr>
          <a:xfrm rot="0">
            <a:off x="335973" y="263361"/>
            <a:ext cx="597104" cy="597104"/>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9923" y="459882"/>
            <a:ext cx="300609" cy="290771"/>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715727" y="449028"/>
            <a:ext cx="290771" cy="290771"/>
          </a:xfrm>
          <a:prstGeom prst="rect">
            <a:avLst/>
          </a:prstGeom>
        </p:spPr>
      </p:pic>
      <p:grpSp>
        <p:nvGrpSpPr>
          <p:cNvPr name="Group 10" id="10"/>
          <p:cNvGrpSpPr/>
          <p:nvPr/>
        </p:nvGrpSpPr>
        <p:grpSpPr>
          <a:xfrm rot="0">
            <a:off x="0" y="1116460"/>
            <a:ext cx="18288000" cy="9170540"/>
            <a:chOff x="0" y="0"/>
            <a:chExt cx="4862686" cy="2438400"/>
          </a:xfrm>
        </p:grpSpPr>
        <p:sp>
          <p:nvSpPr>
            <p:cNvPr name="Freeform 11" id="11"/>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AutoShape 13" id="13"/>
          <p:cNvSpPr/>
          <p:nvPr/>
        </p:nvSpPr>
        <p:spPr>
          <a:xfrm rot="0">
            <a:off x="685272" y="1603451"/>
            <a:ext cx="343428" cy="0"/>
          </a:xfrm>
          <a:prstGeom prst="line">
            <a:avLst/>
          </a:prstGeom>
          <a:ln cap="rnd" w="47625">
            <a:solidFill>
              <a:srgbClr val="000000"/>
            </a:solidFill>
            <a:prstDash val="solid"/>
            <a:headEnd type="none" len="sm" w="sm"/>
            <a:tailEnd type="arrow" len="sm" w="med"/>
          </a:ln>
        </p:spPr>
      </p:sp>
      <p:sp>
        <p:nvSpPr>
          <p:cNvPr name="AutoShape 14" id="14"/>
          <p:cNvSpPr/>
          <p:nvPr/>
        </p:nvSpPr>
        <p:spPr>
          <a:xfrm rot="-10800000">
            <a:off x="168470" y="1603451"/>
            <a:ext cx="343428" cy="0"/>
          </a:xfrm>
          <a:prstGeom prst="line">
            <a:avLst/>
          </a:prstGeom>
          <a:ln cap="rnd" w="47625">
            <a:solidFill>
              <a:srgbClr val="000000"/>
            </a:solidFill>
            <a:prstDash val="solid"/>
            <a:headEnd type="none" len="sm" w="sm"/>
            <a:tailEnd type="arrow" len="sm" w="med"/>
          </a:ln>
        </p:spPr>
      </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0150" y="1443766"/>
            <a:ext cx="309499" cy="319371"/>
          </a:xfrm>
          <a:prstGeom prst="rect">
            <a:avLst/>
          </a:prstGeom>
        </p:spPr>
      </p:pic>
      <p:grpSp>
        <p:nvGrpSpPr>
          <p:cNvPr name="Group 16" id="16"/>
          <p:cNvGrpSpPr/>
          <p:nvPr/>
        </p:nvGrpSpPr>
        <p:grpSpPr>
          <a:xfrm rot="0">
            <a:off x="1600768" y="1348239"/>
            <a:ext cx="15658532" cy="510426"/>
            <a:chOff x="0" y="0"/>
            <a:chExt cx="12467294" cy="406400"/>
          </a:xfrm>
        </p:grpSpPr>
        <p:sp>
          <p:nvSpPr>
            <p:cNvPr name="Freeform 17" id="17"/>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8" id="18"/>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752902" y="1443766"/>
            <a:ext cx="333943" cy="319371"/>
          </a:xfrm>
          <a:prstGeom prst="rect">
            <a:avLst/>
          </a:prstGeom>
        </p:spPr>
      </p:pic>
      <p:sp>
        <p:nvSpPr>
          <p:cNvPr name="TextBox 20" id="20"/>
          <p:cNvSpPr txBox="true"/>
          <p:nvPr/>
        </p:nvSpPr>
        <p:spPr>
          <a:xfrm rot="0">
            <a:off x="2258294" y="1368501"/>
            <a:ext cx="8707740" cy="422275"/>
          </a:xfrm>
          <a:prstGeom prst="rect">
            <a:avLst/>
          </a:prstGeom>
        </p:spPr>
        <p:txBody>
          <a:bodyPr anchor="t" rtlCol="false" tIns="0" lIns="0" bIns="0" rIns="0">
            <a:spAutoFit/>
          </a:bodyPr>
          <a:lstStyle/>
          <a:p>
            <a:pPr>
              <a:lnSpc>
                <a:spcPts val="3499"/>
              </a:lnSpc>
            </a:pPr>
            <a:r>
              <a:rPr lang="en-US" sz="2499">
                <a:solidFill>
                  <a:srgbClr val="48494E"/>
                </a:solidFill>
                <a:latin typeface="Open Sauce"/>
              </a:rPr>
              <a:t>Insert your topic here</a:t>
            </a:r>
          </a:p>
        </p:txBody>
      </p:sp>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354900" y="4874834"/>
            <a:ext cx="2267296" cy="1653793"/>
          </a:xfrm>
          <a:prstGeom prst="rect">
            <a:avLst/>
          </a:prstGeom>
        </p:spPr>
      </p:pic>
      <p:sp>
        <p:nvSpPr>
          <p:cNvPr name="TextBox 22" id="22"/>
          <p:cNvSpPr txBox="true"/>
          <p:nvPr/>
        </p:nvSpPr>
        <p:spPr>
          <a:xfrm rot="0">
            <a:off x="3903611" y="5133975"/>
            <a:ext cx="13256312" cy="1314450"/>
          </a:xfrm>
          <a:prstGeom prst="rect">
            <a:avLst/>
          </a:prstGeom>
        </p:spPr>
        <p:txBody>
          <a:bodyPr anchor="t" rtlCol="false" tIns="0" lIns="0" bIns="0" rIns="0">
            <a:spAutoFit/>
          </a:bodyPr>
          <a:lstStyle/>
          <a:p>
            <a:pPr>
              <a:lnSpc>
                <a:spcPts val="10319"/>
              </a:lnSpc>
            </a:pPr>
            <a:r>
              <a:rPr lang="en-US" sz="8599">
                <a:solidFill>
                  <a:srgbClr val="000000"/>
                </a:solidFill>
                <a:latin typeface="Open Sauce SemiBold Bold"/>
              </a:rPr>
              <a:t>Thanks for 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97511"/>
            <a:ext cx="18288000" cy="10189489"/>
            <a:chOff x="0" y="0"/>
            <a:chExt cx="24384000" cy="1358598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0"/>
              <a:ext cx="18192765" cy="9261343"/>
            </a:xfrm>
            <a:prstGeom prst="rect">
              <a:avLst/>
            </a:prstGeom>
          </p:spPr>
        </p:pic>
        <p:sp>
          <p:nvSpPr>
            <p:cNvPr name="TextBox 4" id="4"/>
            <p:cNvSpPr txBox="true"/>
            <p:nvPr/>
          </p:nvSpPr>
          <p:spPr>
            <a:xfrm rot="0">
              <a:off x="1987952" y="421064"/>
              <a:ext cx="2164406" cy="449792"/>
            </a:xfrm>
            <a:prstGeom prst="rect">
              <a:avLst/>
            </a:prstGeom>
          </p:spPr>
          <p:txBody>
            <a:bodyPr anchor="t" rtlCol="false" tIns="0" lIns="0" bIns="0" rIns="0">
              <a:spAutoFit/>
            </a:bodyPr>
            <a:lstStyle/>
            <a:p>
              <a:pPr>
                <a:lnSpc>
                  <a:spcPts val="2800"/>
                </a:lnSpc>
              </a:pPr>
              <a:r>
                <a:rPr lang="en-US" sz="2000">
                  <a:solidFill>
                    <a:srgbClr val="FFFFFF"/>
                  </a:solidFill>
                  <a:latin typeface="Open Sauce"/>
                </a:rPr>
                <a:t>Title Page</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528147" y="0"/>
              <a:ext cx="18192765" cy="926134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136550" y="468689"/>
              <a:ext cx="400812" cy="387694"/>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902535" y="468689"/>
              <a:ext cx="387694" cy="387694"/>
            </a:xfrm>
            <a:prstGeom prst="rect">
              <a:avLst/>
            </a:prstGeom>
          </p:spPr>
        </p:pic>
        <p:sp>
          <p:nvSpPr>
            <p:cNvPr name="TextBox 8" id="8"/>
            <p:cNvSpPr txBox="true"/>
            <p:nvPr/>
          </p:nvSpPr>
          <p:spPr>
            <a:xfrm rot="0">
              <a:off x="4516099" y="421064"/>
              <a:ext cx="3620451" cy="449792"/>
            </a:xfrm>
            <a:prstGeom prst="rect">
              <a:avLst/>
            </a:prstGeom>
          </p:spPr>
          <p:txBody>
            <a:bodyPr anchor="t" rtlCol="false" tIns="0" lIns="0" bIns="0" rIns="0">
              <a:spAutoFit/>
            </a:bodyPr>
            <a:lstStyle/>
            <a:p>
              <a:pPr>
                <a:lnSpc>
                  <a:spcPts val="2800"/>
                </a:lnSpc>
              </a:pPr>
              <a:r>
                <a:rPr lang="en-US" sz="2000">
                  <a:solidFill>
                    <a:srgbClr val="000000"/>
                  </a:solidFill>
                  <a:latin typeface="Open Sauce"/>
                </a:rPr>
                <a:t>THÀNH VIÊN</a:t>
              </a:r>
            </a:p>
          </p:txBody>
        </p:sp>
        <p:grpSp>
          <p:nvGrpSpPr>
            <p:cNvPr name="Group 9" id="9"/>
            <p:cNvGrpSpPr/>
            <p:nvPr/>
          </p:nvGrpSpPr>
          <p:grpSpPr>
            <a:xfrm rot="0">
              <a:off x="0" y="1358599"/>
              <a:ext cx="24384000" cy="12227387"/>
              <a:chOff x="0" y="0"/>
              <a:chExt cx="4862686" cy="2438400"/>
            </a:xfrm>
          </p:grpSpPr>
          <p:sp>
            <p:nvSpPr>
              <p:cNvPr name="Freeform 10" id="10"/>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AutoShape 12" id="12"/>
            <p:cNvSpPr/>
            <p:nvPr/>
          </p:nvSpPr>
          <p:spPr>
            <a:xfrm rot="0">
              <a:off x="913696" y="2007920"/>
              <a:ext cx="457904" cy="0"/>
            </a:xfrm>
            <a:prstGeom prst="line">
              <a:avLst/>
            </a:prstGeom>
            <a:ln cap="rnd" w="63500">
              <a:solidFill>
                <a:srgbClr val="000000"/>
              </a:solidFill>
              <a:prstDash val="solid"/>
              <a:headEnd type="none" len="sm" w="sm"/>
              <a:tailEnd type="arrow" len="sm" w="med"/>
            </a:ln>
          </p:spPr>
        </p:sp>
        <p:sp>
          <p:nvSpPr>
            <p:cNvPr name="AutoShape 13" id="13"/>
            <p:cNvSpPr/>
            <p:nvPr/>
          </p:nvSpPr>
          <p:spPr>
            <a:xfrm rot="-10800000">
              <a:off x="224626" y="2007920"/>
              <a:ext cx="457904" cy="0"/>
            </a:xfrm>
            <a:prstGeom prst="line">
              <a:avLst/>
            </a:prstGeom>
            <a:ln cap="rnd" w="63500">
              <a:solidFill>
                <a:srgbClr val="000000"/>
              </a:solidFill>
              <a:prstDash val="solid"/>
              <a:headEnd type="none" len="sm" w="sm"/>
              <a:tailEnd type="arrow" len="sm" w="med"/>
            </a:ln>
          </p:spPr>
        </p:sp>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00200" y="1795007"/>
              <a:ext cx="412665" cy="425827"/>
            </a:xfrm>
            <a:prstGeom prst="rect">
              <a:avLst/>
            </a:prstGeom>
          </p:spPr>
        </p:pic>
        <p:grpSp>
          <p:nvGrpSpPr>
            <p:cNvPr name="Group 15" id="15"/>
            <p:cNvGrpSpPr/>
            <p:nvPr/>
          </p:nvGrpSpPr>
          <p:grpSpPr>
            <a:xfrm rot="0">
              <a:off x="2134357" y="1667637"/>
              <a:ext cx="20878043" cy="680568"/>
              <a:chOff x="0" y="0"/>
              <a:chExt cx="12467294" cy="406400"/>
            </a:xfrm>
          </p:grpSpPr>
          <p:sp>
            <p:nvSpPr>
              <p:cNvPr name="Freeform 16" id="16"/>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7" id="17"/>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8" id="1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337202" y="1795007"/>
              <a:ext cx="445257" cy="425827"/>
            </a:xfrm>
            <a:prstGeom prst="rect">
              <a:avLst/>
            </a:prstGeom>
          </p:spPr>
        </p:pic>
        <p:grpSp>
          <p:nvGrpSpPr>
            <p:cNvPr name="Group 19" id="19"/>
            <p:cNvGrpSpPr/>
            <p:nvPr/>
          </p:nvGrpSpPr>
          <p:grpSpPr>
            <a:xfrm rot="0">
              <a:off x="447964" y="221133"/>
              <a:ext cx="796139" cy="796139"/>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grpSp>
      <p:sp>
        <p:nvSpPr>
          <p:cNvPr name="TextBox 22" id="22"/>
          <p:cNvSpPr txBox="true"/>
          <p:nvPr/>
        </p:nvSpPr>
        <p:spPr>
          <a:xfrm rot="0">
            <a:off x="1028700" y="2331501"/>
            <a:ext cx="8415320" cy="1314450"/>
          </a:xfrm>
          <a:prstGeom prst="rect">
            <a:avLst/>
          </a:prstGeom>
        </p:spPr>
        <p:txBody>
          <a:bodyPr anchor="t" rtlCol="false" tIns="0" lIns="0" bIns="0" rIns="0">
            <a:spAutoFit/>
          </a:bodyPr>
          <a:lstStyle/>
          <a:p>
            <a:pPr>
              <a:lnSpc>
                <a:spcPts val="10319"/>
              </a:lnSpc>
            </a:pPr>
            <a:r>
              <a:rPr lang="en-US" sz="8599">
                <a:solidFill>
                  <a:srgbClr val="000000"/>
                </a:solidFill>
                <a:latin typeface="Open Sauce SemiBold Bold"/>
              </a:rPr>
              <a:t>THÀNH VIÊN</a:t>
            </a:r>
          </a:p>
        </p:txBody>
      </p:sp>
      <p:sp>
        <p:nvSpPr>
          <p:cNvPr name="TextBox 23" id="23"/>
          <p:cNvSpPr txBox="true"/>
          <p:nvPr/>
        </p:nvSpPr>
        <p:spPr>
          <a:xfrm rot="0">
            <a:off x="4145710" y="4171103"/>
            <a:ext cx="10596621" cy="4403979"/>
          </a:xfrm>
          <a:prstGeom prst="rect">
            <a:avLst/>
          </a:prstGeom>
        </p:spPr>
        <p:txBody>
          <a:bodyPr anchor="t" rtlCol="false" tIns="0" lIns="0" bIns="0" rIns="0">
            <a:spAutoFit/>
          </a:bodyPr>
          <a:lstStyle/>
          <a:p>
            <a:pPr marL="906780" indent="-453390" lvl="1">
              <a:lnSpc>
                <a:spcPts val="8988"/>
              </a:lnSpc>
              <a:buFont typeface="Arial"/>
              <a:buChar char="•"/>
            </a:pPr>
            <a:r>
              <a:rPr lang="en-US" sz="4200">
                <a:solidFill>
                  <a:srgbClr val="000000"/>
                </a:solidFill>
                <a:latin typeface="Open Sauce"/>
              </a:rPr>
              <a:t>Vũ Đình Minh - 20194804</a:t>
            </a:r>
          </a:p>
          <a:p>
            <a:pPr marL="906780" indent="-453390" lvl="1">
              <a:lnSpc>
                <a:spcPts val="8988"/>
              </a:lnSpc>
              <a:buFont typeface="Arial"/>
              <a:buChar char="•"/>
            </a:pPr>
            <a:r>
              <a:rPr lang="en-US" sz="4200">
                <a:solidFill>
                  <a:srgbClr val="000000"/>
                </a:solidFill>
                <a:latin typeface="Open Sauce"/>
              </a:rPr>
              <a:t>Nguyễn Thụ Hiếu - 20194761</a:t>
            </a:r>
          </a:p>
          <a:p>
            <a:pPr marL="906780" indent="-453390" lvl="1">
              <a:lnSpc>
                <a:spcPts val="8988"/>
              </a:lnSpc>
              <a:buFont typeface="Arial"/>
              <a:buChar char="•"/>
            </a:pPr>
            <a:r>
              <a:rPr lang="en-US" sz="4200">
                <a:solidFill>
                  <a:srgbClr val="000000"/>
                </a:solidFill>
                <a:latin typeface="Open Sauce"/>
              </a:rPr>
              <a:t>Nguyễn Minh Tuấn - 20194876</a:t>
            </a:r>
          </a:p>
          <a:p>
            <a:pPr marL="906780" indent="-453390" lvl="1">
              <a:lnSpc>
                <a:spcPts val="8988"/>
              </a:lnSpc>
              <a:buFont typeface="Arial"/>
              <a:buChar char="•"/>
            </a:pPr>
            <a:r>
              <a:rPr lang="en-US" sz="4200">
                <a:solidFill>
                  <a:srgbClr val="000000"/>
                </a:solidFill>
                <a:latin typeface="Open Sauce"/>
              </a:rPr>
              <a:t>Lê Đức Huy - 20194777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79011" y="449028"/>
            <a:ext cx="300609" cy="29077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0" y="97511"/>
            <a:ext cx="13644574" cy="6946007"/>
          </a:xfrm>
          <a:prstGeom prst="rect">
            <a:avLst/>
          </a:prstGeom>
        </p:spPr>
      </p:pic>
      <p:sp>
        <p:nvSpPr>
          <p:cNvPr name="TextBox 4" id="4"/>
          <p:cNvSpPr txBox="true"/>
          <p:nvPr/>
        </p:nvSpPr>
        <p:spPr>
          <a:xfrm rot="0">
            <a:off x="1509649" y="401403"/>
            <a:ext cx="1623304" cy="349250"/>
          </a:xfrm>
          <a:prstGeom prst="rect">
            <a:avLst/>
          </a:prstGeom>
        </p:spPr>
        <p:txBody>
          <a:bodyPr anchor="t" rtlCol="false" tIns="0" lIns="0" bIns="0" rIns="0">
            <a:spAutoFit/>
          </a:bodyPr>
          <a:lstStyle/>
          <a:p>
            <a:pPr>
              <a:lnSpc>
                <a:spcPts val="2800"/>
              </a:lnSpc>
            </a:pPr>
            <a:r>
              <a:rPr lang="en-US" sz="2000">
                <a:solidFill>
                  <a:srgbClr val="FFFFFF"/>
                </a:solidFill>
                <a:latin typeface="Open Sauce"/>
              </a:rPr>
              <a:t>Title Page</a:t>
            </a:r>
          </a:p>
        </p:txBody>
      </p:sp>
      <p:grpSp>
        <p:nvGrpSpPr>
          <p:cNvPr name="Group 5" id="5"/>
          <p:cNvGrpSpPr/>
          <p:nvPr/>
        </p:nvGrpSpPr>
        <p:grpSpPr>
          <a:xfrm rot="0">
            <a:off x="335973" y="263361"/>
            <a:ext cx="597104" cy="597104"/>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CB248"/>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159923" y="459882"/>
            <a:ext cx="300609" cy="290771"/>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715727" y="449028"/>
            <a:ext cx="290771" cy="290771"/>
          </a:xfrm>
          <a:prstGeom prst="rect">
            <a:avLst/>
          </a:prstGeom>
        </p:spPr>
      </p:pic>
      <p:grpSp>
        <p:nvGrpSpPr>
          <p:cNvPr name="Group 10" id="10"/>
          <p:cNvGrpSpPr/>
          <p:nvPr/>
        </p:nvGrpSpPr>
        <p:grpSpPr>
          <a:xfrm rot="0">
            <a:off x="0" y="1116460"/>
            <a:ext cx="18288000" cy="9170540"/>
            <a:chOff x="0" y="0"/>
            <a:chExt cx="4862686" cy="2438400"/>
          </a:xfrm>
        </p:grpSpPr>
        <p:sp>
          <p:nvSpPr>
            <p:cNvPr name="Freeform 11" id="11"/>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AutoShape 13" id="13"/>
          <p:cNvSpPr/>
          <p:nvPr/>
        </p:nvSpPr>
        <p:spPr>
          <a:xfrm rot="0">
            <a:off x="685272" y="1603451"/>
            <a:ext cx="343428" cy="0"/>
          </a:xfrm>
          <a:prstGeom prst="line">
            <a:avLst/>
          </a:prstGeom>
          <a:ln cap="rnd" w="47625">
            <a:solidFill>
              <a:srgbClr val="000000"/>
            </a:solidFill>
            <a:prstDash val="solid"/>
            <a:headEnd type="none" len="sm" w="sm"/>
            <a:tailEnd type="arrow" len="sm" w="med"/>
          </a:ln>
        </p:spPr>
      </p:sp>
      <p:sp>
        <p:nvSpPr>
          <p:cNvPr name="AutoShape 14" id="14"/>
          <p:cNvSpPr/>
          <p:nvPr/>
        </p:nvSpPr>
        <p:spPr>
          <a:xfrm rot="-10800000">
            <a:off x="168470" y="1603451"/>
            <a:ext cx="343428" cy="0"/>
          </a:xfrm>
          <a:prstGeom prst="line">
            <a:avLst/>
          </a:prstGeom>
          <a:ln cap="rnd" w="47625">
            <a:solidFill>
              <a:srgbClr val="000000"/>
            </a:solidFill>
            <a:prstDash val="solid"/>
            <a:headEnd type="none" len="sm" w="sm"/>
            <a:tailEnd type="arrow" len="sm" w="med"/>
          </a:ln>
        </p:spPr>
      </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0150" y="1443766"/>
            <a:ext cx="309499" cy="319371"/>
          </a:xfrm>
          <a:prstGeom prst="rect">
            <a:avLst/>
          </a:prstGeom>
        </p:spPr>
      </p:pic>
      <p:grpSp>
        <p:nvGrpSpPr>
          <p:cNvPr name="Group 16" id="16"/>
          <p:cNvGrpSpPr/>
          <p:nvPr/>
        </p:nvGrpSpPr>
        <p:grpSpPr>
          <a:xfrm rot="0">
            <a:off x="1600768" y="1348239"/>
            <a:ext cx="15658532" cy="510426"/>
            <a:chOff x="0" y="0"/>
            <a:chExt cx="12467294" cy="406400"/>
          </a:xfrm>
        </p:grpSpPr>
        <p:sp>
          <p:nvSpPr>
            <p:cNvPr name="Freeform 17" id="17"/>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8" id="18"/>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752902" y="1443766"/>
            <a:ext cx="333943" cy="319371"/>
          </a:xfrm>
          <a:prstGeom prst="rect">
            <a:avLst/>
          </a:prstGeom>
        </p:spPr>
      </p:pic>
      <p:sp>
        <p:nvSpPr>
          <p:cNvPr name="TextBox 20" id="20"/>
          <p:cNvSpPr txBox="true"/>
          <p:nvPr/>
        </p:nvSpPr>
        <p:spPr>
          <a:xfrm rot="0">
            <a:off x="2258294" y="1368501"/>
            <a:ext cx="8707740" cy="422275"/>
          </a:xfrm>
          <a:prstGeom prst="rect">
            <a:avLst/>
          </a:prstGeom>
        </p:spPr>
        <p:txBody>
          <a:bodyPr anchor="t" rtlCol="false" tIns="0" lIns="0" bIns="0" rIns="0">
            <a:spAutoFit/>
          </a:bodyPr>
          <a:lstStyle/>
          <a:p>
            <a:pPr>
              <a:lnSpc>
                <a:spcPts val="3499"/>
              </a:lnSpc>
            </a:pPr>
            <a:r>
              <a:rPr lang="en-US" sz="2499">
                <a:solidFill>
                  <a:srgbClr val="48494E"/>
                </a:solidFill>
                <a:latin typeface="Open Sauce"/>
              </a:rPr>
              <a:t>Insert your topic here</a:t>
            </a:r>
          </a:p>
        </p:txBody>
      </p:sp>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79871" y="2433638"/>
            <a:ext cx="2267296" cy="1653793"/>
          </a:xfrm>
          <a:prstGeom prst="rect">
            <a:avLst/>
          </a:prstGeom>
        </p:spPr>
      </p:pic>
      <p:grpSp>
        <p:nvGrpSpPr>
          <p:cNvPr name="Group 22" id="22"/>
          <p:cNvGrpSpPr/>
          <p:nvPr/>
        </p:nvGrpSpPr>
        <p:grpSpPr>
          <a:xfrm rot="0">
            <a:off x="1028700" y="4363739"/>
            <a:ext cx="6249531" cy="505572"/>
            <a:chOff x="0" y="0"/>
            <a:chExt cx="8332708" cy="674096"/>
          </a:xfrm>
        </p:grpSpPr>
        <p:sp>
          <p:nvSpPr>
            <p:cNvPr name="TextBox 23" id="23"/>
            <p:cNvSpPr txBox="true"/>
            <p:nvPr/>
          </p:nvSpPr>
          <p:spPr>
            <a:xfrm rot="0">
              <a:off x="0" y="137098"/>
              <a:ext cx="662337" cy="536998"/>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Open Sauce"/>
                </a:rPr>
                <a:t>0</a:t>
              </a:r>
              <a:r>
                <a:rPr lang="en-US" sz="2600" u="none">
                  <a:solidFill>
                    <a:srgbClr val="000000"/>
                  </a:solidFill>
                  <a:latin typeface="Open Sauce"/>
                </a:rPr>
                <a:t>1</a:t>
              </a:r>
            </a:p>
          </p:txBody>
        </p:sp>
        <p:sp>
          <p:nvSpPr>
            <p:cNvPr name="TextBox 24" id="24"/>
            <p:cNvSpPr txBox="true"/>
            <p:nvPr/>
          </p:nvSpPr>
          <p:spPr>
            <a:xfrm rot="0">
              <a:off x="1490851" y="-28575"/>
              <a:ext cx="6841857" cy="683048"/>
            </a:xfrm>
            <a:prstGeom prst="rect">
              <a:avLst/>
            </a:prstGeom>
          </p:spPr>
          <p:txBody>
            <a:bodyPr anchor="t" rtlCol="false" tIns="0" lIns="0" bIns="0" rIns="0">
              <a:spAutoFit/>
            </a:bodyPr>
            <a:lstStyle/>
            <a:p>
              <a:pPr>
                <a:lnSpc>
                  <a:spcPts val="4160"/>
                </a:lnSpc>
              </a:pPr>
              <a:r>
                <a:rPr lang="en-US" sz="3200">
                  <a:solidFill>
                    <a:srgbClr val="000000"/>
                  </a:solidFill>
                  <a:latin typeface="Times Neue Roman Bold"/>
                </a:rPr>
                <a:t>GIỚI THIỆU VỀ DỰ ÁN</a:t>
              </a:r>
            </a:p>
          </p:txBody>
        </p:sp>
      </p:grpSp>
      <p:grpSp>
        <p:nvGrpSpPr>
          <p:cNvPr name="Group 25" id="25"/>
          <p:cNvGrpSpPr/>
          <p:nvPr/>
        </p:nvGrpSpPr>
        <p:grpSpPr>
          <a:xfrm rot="0">
            <a:off x="1029654" y="6038393"/>
            <a:ext cx="6247622" cy="505572"/>
            <a:chOff x="0" y="0"/>
            <a:chExt cx="8330163" cy="674096"/>
          </a:xfrm>
        </p:grpSpPr>
        <p:sp>
          <p:nvSpPr>
            <p:cNvPr name="TextBox 26" id="26"/>
            <p:cNvSpPr txBox="true"/>
            <p:nvPr/>
          </p:nvSpPr>
          <p:spPr>
            <a:xfrm rot="0">
              <a:off x="0" y="137098"/>
              <a:ext cx="662337" cy="536998"/>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Open Sauce"/>
                </a:rPr>
                <a:t>02</a:t>
              </a:r>
            </a:p>
          </p:txBody>
        </p:sp>
        <p:sp>
          <p:nvSpPr>
            <p:cNvPr name="TextBox 27" id="27"/>
            <p:cNvSpPr txBox="true"/>
            <p:nvPr/>
          </p:nvSpPr>
          <p:spPr>
            <a:xfrm rot="0">
              <a:off x="1488306" y="-28575"/>
              <a:ext cx="6841857" cy="683048"/>
            </a:xfrm>
            <a:prstGeom prst="rect">
              <a:avLst/>
            </a:prstGeom>
          </p:spPr>
          <p:txBody>
            <a:bodyPr anchor="t" rtlCol="false" tIns="0" lIns="0" bIns="0" rIns="0">
              <a:spAutoFit/>
            </a:bodyPr>
            <a:lstStyle/>
            <a:p>
              <a:pPr>
                <a:lnSpc>
                  <a:spcPts val="4160"/>
                </a:lnSpc>
              </a:pPr>
              <a:r>
                <a:rPr lang="en-US" sz="3200">
                  <a:solidFill>
                    <a:srgbClr val="000000"/>
                  </a:solidFill>
                  <a:latin typeface="Times Neue Roman Bold"/>
                </a:rPr>
                <a:t>CÔNG NGHỆ SỬ DỤNG</a:t>
              </a:r>
            </a:p>
          </p:txBody>
        </p:sp>
      </p:grpSp>
      <p:grpSp>
        <p:nvGrpSpPr>
          <p:cNvPr name="Group 28" id="28"/>
          <p:cNvGrpSpPr/>
          <p:nvPr/>
        </p:nvGrpSpPr>
        <p:grpSpPr>
          <a:xfrm rot="0">
            <a:off x="1028700" y="7713047"/>
            <a:ext cx="6249531" cy="505572"/>
            <a:chOff x="0" y="0"/>
            <a:chExt cx="8332708" cy="674096"/>
          </a:xfrm>
        </p:grpSpPr>
        <p:sp>
          <p:nvSpPr>
            <p:cNvPr name="TextBox 29" id="29"/>
            <p:cNvSpPr txBox="true"/>
            <p:nvPr/>
          </p:nvSpPr>
          <p:spPr>
            <a:xfrm rot="0">
              <a:off x="0" y="137098"/>
              <a:ext cx="662337" cy="536998"/>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Open Sauce"/>
                </a:rPr>
                <a:t>03</a:t>
              </a:r>
            </a:p>
          </p:txBody>
        </p:sp>
        <p:sp>
          <p:nvSpPr>
            <p:cNvPr name="TextBox 30" id="30"/>
            <p:cNvSpPr txBox="true"/>
            <p:nvPr/>
          </p:nvSpPr>
          <p:spPr>
            <a:xfrm rot="0">
              <a:off x="1490851" y="-28575"/>
              <a:ext cx="6841857" cy="683048"/>
            </a:xfrm>
            <a:prstGeom prst="rect">
              <a:avLst/>
            </a:prstGeom>
          </p:spPr>
          <p:txBody>
            <a:bodyPr anchor="t" rtlCol="false" tIns="0" lIns="0" bIns="0" rIns="0">
              <a:spAutoFit/>
            </a:bodyPr>
            <a:lstStyle/>
            <a:p>
              <a:pPr>
                <a:lnSpc>
                  <a:spcPts val="4160"/>
                </a:lnSpc>
              </a:pPr>
              <a:r>
                <a:rPr lang="en-US" sz="3200">
                  <a:solidFill>
                    <a:srgbClr val="000000"/>
                  </a:solidFill>
                  <a:latin typeface="Times Neue Roman Bold"/>
                </a:rPr>
                <a:t>THIẾT KẾ DATABASE</a:t>
              </a:r>
            </a:p>
          </p:txBody>
        </p:sp>
      </p:grpSp>
      <p:grpSp>
        <p:nvGrpSpPr>
          <p:cNvPr name="Group 31" id="31"/>
          <p:cNvGrpSpPr/>
          <p:nvPr/>
        </p:nvGrpSpPr>
        <p:grpSpPr>
          <a:xfrm rot="0">
            <a:off x="9430034" y="4605357"/>
            <a:ext cx="6247622" cy="505572"/>
            <a:chOff x="0" y="0"/>
            <a:chExt cx="8330163" cy="674096"/>
          </a:xfrm>
        </p:grpSpPr>
        <p:sp>
          <p:nvSpPr>
            <p:cNvPr name="TextBox 32" id="32"/>
            <p:cNvSpPr txBox="true"/>
            <p:nvPr/>
          </p:nvSpPr>
          <p:spPr>
            <a:xfrm rot="0">
              <a:off x="0" y="137098"/>
              <a:ext cx="662337" cy="536998"/>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Open Sauce"/>
                </a:rPr>
                <a:t>04</a:t>
              </a:r>
            </a:p>
          </p:txBody>
        </p:sp>
        <p:sp>
          <p:nvSpPr>
            <p:cNvPr name="TextBox 33" id="33"/>
            <p:cNvSpPr txBox="true"/>
            <p:nvPr/>
          </p:nvSpPr>
          <p:spPr>
            <a:xfrm rot="0">
              <a:off x="1488306" y="-28575"/>
              <a:ext cx="6841857" cy="683048"/>
            </a:xfrm>
            <a:prstGeom prst="rect">
              <a:avLst/>
            </a:prstGeom>
          </p:spPr>
          <p:txBody>
            <a:bodyPr anchor="t" rtlCol="false" tIns="0" lIns="0" bIns="0" rIns="0">
              <a:spAutoFit/>
            </a:bodyPr>
            <a:lstStyle/>
            <a:p>
              <a:pPr>
                <a:lnSpc>
                  <a:spcPts val="4160"/>
                </a:lnSpc>
              </a:pPr>
              <a:r>
                <a:rPr lang="en-US" sz="3200">
                  <a:solidFill>
                    <a:srgbClr val="000000"/>
                  </a:solidFill>
                  <a:latin typeface="Times Neue Roman Bold"/>
                </a:rPr>
                <a:t>FRONTEND + BACKEND</a:t>
              </a:r>
            </a:p>
          </p:txBody>
        </p:sp>
      </p:grpSp>
      <p:grpSp>
        <p:nvGrpSpPr>
          <p:cNvPr name="Group 34" id="34"/>
          <p:cNvGrpSpPr/>
          <p:nvPr/>
        </p:nvGrpSpPr>
        <p:grpSpPr>
          <a:xfrm rot="0">
            <a:off x="9430034" y="6947554"/>
            <a:ext cx="6247622" cy="505572"/>
            <a:chOff x="0" y="0"/>
            <a:chExt cx="8330163" cy="674096"/>
          </a:xfrm>
        </p:grpSpPr>
        <p:sp>
          <p:nvSpPr>
            <p:cNvPr name="TextBox 35" id="35"/>
            <p:cNvSpPr txBox="true"/>
            <p:nvPr/>
          </p:nvSpPr>
          <p:spPr>
            <a:xfrm rot="0">
              <a:off x="0" y="137098"/>
              <a:ext cx="662337" cy="536998"/>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Open Sauce"/>
                </a:rPr>
                <a:t>05</a:t>
              </a:r>
            </a:p>
          </p:txBody>
        </p:sp>
        <p:sp>
          <p:nvSpPr>
            <p:cNvPr name="TextBox 36" id="36"/>
            <p:cNvSpPr txBox="true"/>
            <p:nvPr/>
          </p:nvSpPr>
          <p:spPr>
            <a:xfrm rot="0">
              <a:off x="1488306" y="-28575"/>
              <a:ext cx="6841857" cy="683048"/>
            </a:xfrm>
            <a:prstGeom prst="rect">
              <a:avLst/>
            </a:prstGeom>
          </p:spPr>
          <p:txBody>
            <a:bodyPr anchor="t" rtlCol="false" tIns="0" lIns="0" bIns="0" rIns="0">
              <a:spAutoFit/>
            </a:bodyPr>
            <a:lstStyle/>
            <a:p>
              <a:pPr>
                <a:lnSpc>
                  <a:spcPts val="4160"/>
                </a:lnSpc>
              </a:pPr>
              <a:r>
                <a:rPr lang="en-US" sz="3200">
                  <a:solidFill>
                    <a:srgbClr val="000000"/>
                  </a:solidFill>
                  <a:latin typeface="Times Neue Roman Bold"/>
                </a:rPr>
                <a:t>DEMO</a:t>
              </a:r>
            </a:p>
          </p:txBody>
        </p:sp>
      </p:grpSp>
      <p:sp>
        <p:nvSpPr>
          <p:cNvPr name="TextBox 37" id="37"/>
          <p:cNvSpPr txBox="true"/>
          <p:nvPr/>
        </p:nvSpPr>
        <p:spPr>
          <a:xfrm rot="0">
            <a:off x="3771372" y="2782505"/>
            <a:ext cx="13256312" cy="1304925"/>
          </a:xfrm>
          <a:prstGeom prst="rect">
            <a:avLst/>
          </a:prstGeom>
        </p:spPr>
        <p:txBody>
          <a:bodyPr anchor="t" rtlCol="false" tIns="0" lIns="0" bIns="0" rIns="0">
            <a:spAutoFit/>
          </a:bodyPr>
          <a:lstStyle/>
          <a:p>
            <a:pPr>
              <a:lnSpc>
                <a:spcPts val="10319"/>
              </a:lnSpc>
            </a:pPr>
            <a:r>
              <a:rPr lang="en-US" sz="8599">
                <a:solidFill>
                  <a:srgbClr val="000000"/>
                </a:solidFill>
                <a:latin typeface="Times Neue Roman"/>
              </a:rPr>
              <a:t>OUTLINE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97511"/>
            <a:ext cx="18288000" cy="10189489"/>
            <a:chOff x="0" y="0"/>
            <a:chExt cx="24384000" cy="1358598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0"/>
              <a:ext cx="18192765" cy="9261343"/>
            </a:xfrm>
            <a:prstGeom prst="rect">
              <a:avLst/>
            </a:prstGeom>
          </p:spPr>
        </p:pic>
        <p:sp>
          <p:nvSpPr>
            <p:cNvPr name="TextBox 4" id="4"/>
            <p:cNvSpPr txBox="true"/>
            <p:nvPr/>
          </p:nvSpPr>
          <p:spPr>
            <a:xfrm rot="0">
              <a:off x="1987952" y="421064"/>
              <a:ext cx="2164406" cy="449792"/>
            </a:xfrm>
            <a:prstGeom prst="rect">
              <a:avLst/>
            </a:prstGeom>
          </p:spPr>
          <p:txBody>
            <a:bodyPr anchor="t" rtlCol="false" tIns="0" lIns="0" bIns="0" rIns="0">
              <a:spAutoFit/>
            </a:bodyPr>
            <a:lstStyle/>
            <a:p>
              <a:pPr>
                <a:lnSpc>
                  <a:spcPts val="2800"/>
                </a:lnSpc>
              </a:pPr>
              <a:r>
                <a:rPr lang="en-US" sz="2000">
                  <a:solidFill>
                    <a:srgbClr val="FFFFFF"/>
                  </a:solidFill>
                  <a:latin typeface="Open Sauce"/>
                </a:rPr>
                <a:t>Title Page</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2528147" y="0"/>
              <a:ext cx="18192765" cy="9261343"/>
            </a:xfrm>
            <a:prstGeom prst="rect">
              <a:avLst/>
            </a:prstGeom>
          </p:spPr>
        </p:pic>
        <p:grpSp>
          <p:nvGrpSpPr>
            <p:cNvPr name="Group 6" id="6"/>
            <p:cNvGrpSpPr/>
            <p:nvPr/>
          </p:nvGrpSpPr>
          <p:grpSpPr>
            <a:xfrm rot="0">
              <a:off x="0" y="1358599"/>
              <a:ext cx="24384000" cy="12227387"/>
              <a:chOff x="0" y="0"/>
              <a:chExt cx="4862686" cy="2438400"/>
            </a:xfrm>
          </p:grpSpPr>
          <p:sp>
            <p:nvSpPr>
              <p:cNvPr name="Freeform 7" id="7"/>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TextBox 9" id="9"/>
            <p:cNvSpPr txBox="true"/>
            <p:nvPr/>
          </p:nvSpPr>
          <p:spPr>
            <a:xfrm rot="0">
              <a:off x="4516099" y="421064"/>
              <a:ext cx="2348110" cy="449792"/>
            </a:xfrm>
            <a:prstGeom prst="rect">
              <a:avLst/>
            </a:prstGeom>
          </p:spPr>
          <p:txBody>
            <a:bodyPr anchor="t" rtlCol="false" tIns="0" lIns="0" bIns="0" rIns="0">
              <a:spAutoFit/>
            </a:bodyPr>
            <a:lstStyle/>
            <a:p>
              <a:pPr>
                <a:lnSpc>
                  <a:spcPts val="2800"/>
                </a:lnSpc>
              </a:pPr>
              <a:r>
                <a:rPr lang="en-US" sz="2000">
                  <a:solidFill>
                    <a:srgbClr val="FFFFFF"/>
                  </a:solidFill>
                  <a:latin typeface="Open Sauce"/>
                </a:rPr>
                <a:t>Proprietors</a:t>
              </a:r>
            </a:p>
          </p:txBody>
        </p:sp>
        <p:sp>
          <p:nvSpPr>
            <p:cNvPr name="AutoShape 10" id="10"/>
            <p:cNvSpPr/>
            <p:nvPr/>
          </p:nvSpPr>
          <p:spPr>
            <a:xfrm rot="0">
              <a:off x="913696" y="2007920"/>
              <a:ext cx="457904" cy="0"/>
            </a:xfrm>
            <a:prstGeom prst="line">
              <a:avLst/>
            </a:prstGeom>
            <a:ln cap="rnd" w="63500">
              <a:solidFill>
                <a:srgbClr val="000000"/>
              </a:solidFill>
              <a:prstDash val="solid"/>
              <a:headEnd type="none" len="sm" w="sm"/>
              <a:tailEnd type="arrow" len="sm" w="med"/>
            </a:ln>
          </p:spPr>
        </p:sp>
        <p:sp>
          <p:nvSpPr>
            <p:cNvPr name="AutoShape 11" id="11"/>
            <p:cNvSpPr/>
            <p:nvPr/>
          </p:nvSpPr>
          <p:spPr>
            <a:xfrm rot="-10800000">
              <a:off x="224626" y="2007920"/>
              <a:ext cx="457904" cy="0"/>
            </a:xfrm>
            <a:prstGeom prst="line">
              <a:avLst/>
            </a:prstGeom>
            <a:ln cap="rnd" w="63500">
              <a:solidFill>
                <a:srgbClr val="000000"/>
              </a:solidFill>
              <a:prstDash val="solid"/>
              <a:headEnd type="none" len="sm" w="sm"/>
              <a:tailEnd type="arrow" len="sm" w="med"/>
            </a:ln>
          </p:spPr>
        </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00200" y="1795007"/>
              <a:ext cx="412665" cy="425827"/>
            </a:xfrm>
            <a:prstGeom prst="rect">
              <a:avLst/>
            </a:prstGeom>
          </p:spPr>
        </p:pic>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52961" y="468689"/>
              <a:ext cx="400812" cy="387694"/>
            </a:xfrm>
            <a:prstGeom prst="rect">
              <a:avLst/>
            </a:prstGeom>
          </p:spPr>
        </p:pic>
        <p:pic>
          <p:nvPicPr>
            <p:cNvPr name="Picture 14" id="1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618946" y="468689"/>
              <a:ext cx="387694" cy="387694"/>
            </a:xfrm>
            <a:prstGeom prst="rect">
              <a:avLst/>
            </a:prstGeom>
          </p:spPr>
        </p:pic>
        <p:grpSp>
          <p:nvGrpSpPr>
            <p:cNvPr name="Group 15" id="15"/>
            <p:cNvGrpSpPr/>
            <p:nvPr/>
          </p:nvGrpSpPr>
          <p:grpSpPr>
            <a:xfrm rot="0">
              <a:off x="2134357" y="1667637"/>
              <a:ext cx="20878043" cy="680568"/>
              <a:chOff x="0" y="0"/>
              <a:chExt cx="12467294" cy="406400"/>
            </a:xfrm>
          </p:grpSpPr>
          <p:sp>
            <p:nvSpPr>
              <p:cNvPr name="Freeform 16" id="16"/>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7" id="17"/>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8" id="1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337202" y="1795007"/>
              <a:ext cx="445257" cy="425827"/>
            </a:xfrm>
            <a:prstGeom prst="rect">
              <a:avLst/>
            </a:prstGeom>
          </p:spPr>
        </p:pic>
        <p:grpSp>
          <p:nvGrpSpPr>
            <p:cNvPr name="Group 19" id="19"/>
            <p:cNvGrpSpPr/>
            <p:nvPr/>
          </p:nvGrpSpPr>
          <p:grpSpPr>
            <a:xfrm rot="0">
              <a:off x="447964" y="221133"/>
              <a:ext cx="796139" cy="796139"/>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sp>
          <p:nvSpPr>
            <p:cNvPr name="TextBox 22" id="22"/>
            <p:cNvSpPr txBox="true"/>
            <p:nvPr/>
          </p:nvSpPr>
          <p:spPr>
            <a:xfrm rot="0">
              <a:off x="3011059" y="1710529"/>
              <a:ext cx="11610319" cy="547158"/>
            </a:xfrm>
            <a:prstGeom prst="rect">
              <a:avLst/>
            </a:prstGeom>
          </p:spPr>
          <p:txBody>
            <a:bodyPr anchor="t" rtlCol="false" tIns="0" lIns="0" bIns="0" rIns="0">
              <a:spAutoFit/>
            </a:bodyPr>
            <a:lstStyle/>
            <a:p>
              <a:pPr>
                <a:lnSpc>
                  <a:spcPts val="3499"/>
                </a:lnSpc>
              </a:pPr>
              <a:r>
                <a:rPr lang="en-US" sz="2499">
                  <a:solidFill>
                    <a:srgbClr val="48494E"/>
                  </a:solidFill>
                  <a:latin typeface="Open Sauce"/>
                </a:rPr>
                <a:t>Insert your topic here</a:t>
              </a:r>
            </a:p>
          </p:txBody>
        </p:sp>
      </p:grpSp>
      <p:sp>
        <p:nvSpPr>
          <p:cNvPr name="TextBox 23" id="23"/>
          <p:cNvSpPr txBox="true"/>
          <p:nvPr/>
        </p:nvSpPr>
        <p:spPr>
          <a:xfrm rot="0">
            <a:off x="-381889" y="2140710"/>
            <a:ext cx="11709161" cy="1304925"/>
          </a:xfrm>
          <a:prstGeom prst="rect">
            <a:avLst/>
          </a:prstGeom>
        </p:spPr>
        <p:txBody>
          <a:bodyPr anchor="t" rtlCol="false" tIns="0" lIns="0" bIns="0" rIns="0">
            <a:spAutoFit/>
          </a:bodyPr>
          <a:lstStyle/>
          <a:p>
            <a:pPr marL="1856740" indent="-928370" lvl="1">
              <a:lnSpc>
                <a:spcPts val="10319"/>
              </a:lnSpc>
              <a:buFont typeface="Arial"/>
              <a:buChar char="•"/>
            </a:pPr>
            <a:r>
              <a:rPr lang="en-US" sz="8599">
                <a:solidFill>
                  <a:srgbClr val="000000"/>
                </a:solidFill>
                <a:latin typeface="Times Neue Roman Bold"/>
              </a:rPr>
              <a:t>Giới thiệu về dự án</a:t>
            </a:r>
          </a:p>
        </p:txBody>
      </p:sp>
      <p:sp>
        <p:nvSpPr>
          <p:cNvPr name="TextBox 24" id="24"/>
          <p:cNvSpPr txBox="true"/>
          <p:nvPr/>
        </p:nvSpPr>
        <p:spPr>
          <a:xfrm rot="0">
            <a:off x="579395" y="4150413"/>
            <a:ext cx="7540290" cy="4702810"/>
          </a:xfrm>
          <a:prstGeom prst="rect">
            <a:avLst/>
          </a:prstGeom>
        </p:spPr>
        <p:txBody>
          <a:bodyPr anchor="t" rtlCol="false" tIns="0" lIns="0" bIns="0" rIns="0">
            <a:spAutoFit/>
          </a:bodyPr>
          <a:lstStyle/>
          <a:p>
            <a:pPr>
              <a:lnSpc>
                <a:spcPts val="4160"/>
              </a:lnSpc>
            </a:pPr>
            <a:r>
              <a:rPr lang="en-US" sz="3200">
                <a:solidFill>
                  <a:srgbClr val="000000"/>
                </a:solidFill>
                <a:latin typeface="Times Neue Roman"/>
              </a:rPr>
              <a:t>TinkerbellGarden là hệ thống được xây dựng để dành cho người dùng muốn tham quan, nhân viên, quản trị viên của dự án.</a:t>
            </a:r>
          </a:p>
          <a:p>
            <a:pPr>
              <a:lnSpc>
                <a:spcPts val="4160"/>
              </a:lnSpc>
            </a:pPr>
          </a:p>
          <a:p>
            <a:pPr>
              <a:lnSpc>
                <a:spcPts val="4160"/>
              </a:lnSpc>
            </a:pPr>
            <a:r>
              <a:rPr lang="en-US" sz="3200">
                <a:solidFill>
                  <a:srgbClr val="000000"/>
                </a:solidFill>
                <a:latin typeface="Times Neue Roman"/>
              </a:rPr>
              <a:t>Mục tiêu chung của hệ thống là tự động hóa các quy trình càng nhiều càng tốt, để mang lại hiệu suất tốt hơn cho khách hàng đến thăm công viên và thu hút nhiều khách hàng đến công viên hơn. </a:t>
            </a:r>
          </a:p>
        </p:txBody>
      </p:sp>
      <p:pic>
        <p:nvPicPr>
          <p:cNvPr name="Picture 25" id="25"/>
          <p:cNvPicPr>
            <a:picLocks noChangeAspect="true"/>
          </p:cNvPicPr>
          <p:nvPr/>
        </p:nvPicPr>
        <p:blipFill>
          <a:blip r:embed="rId14"/>
          <a:srcRect l="0" t="0" r="0" b="0"/>
          <a:stretch>
            <a:fillRect/>
          </a:stretch>
        </p:blipFill>
        <p:spPr>
          <a:xfrm flipH="false" flipV="false" rot="0">
            <a:off x="8783962" y="4016220"/>
            <a:ext cx="9233186" cy="463904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97511"/>
            <a:ext cx="18288000" cy="10189489"/>
            <a:chOff x="0" y="0"/>
            <a:chExt cx="24384000" cy="1358598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0"/>
              <a:ext cx="18192765" cy="9261343"/>
            </a:xfrm>
            <a:prstGeom prst="rect">
              <a:avLst/>
            </a:prstGeom>
          </p:spPr>
        </p:pic>
        <p:sp>
          <p:nvSpPr>
            <p:cNvPr name="TextBox 4" id="4"/>
            <p:cNvSpPr txBox="true"/>
            <p:nvPr/>
          </p:nvSpPr>
          <p:spPr>
            <a:xfrm rot="0">
              <a:off x="1987952" y="406591"/>
              <a:ext cx="2164406" cy="449792"/>
            </a:xfrm>
            <a:prstGeom prst="rect">
              <a:avLst/>
            </a:prstGeom>
          </p:spPr>
          <p:txBody>
            <a:bodyPr anchor="t" rtlCol="false" tIns="0" lIns="0" bIns="0" rIns="0">
              <a:spAutoFit/>
            </a:bodyPr>
            <a:lstStyle/>
            <a:p>
              <a:pPr>
                <a:lnSpc>
                  <a:spcPts val="2800"/>
                </a:lnSpc>
              </a:pPr>
              <a:r>
                <a:rPr lang="en-US" sz="2000">
                  <a:solidFill>
                    <a:srgbClr val="FFFFFF"/>
                  </a:solidFill>
                  <a:latin typeface="Open Sauce"/>
                </a:rPr>
                <a:t>Title Page</a:t>
              </a:r>
            </a:p>
          </p:txBody>
        </p:sp>
        <p:grpSp>
          <p:nvGrpSpPr>
            <p:cNvPr name="Group 5" id="5"/>
            <p:cNvGrpSpPr/>
            <p:nvPr/>
          </p:nvGrpSpPr>
          <p:grpSpPr>
            <a:xfrm rot="0">
              <a:off x="0" y="1358599"/>
              <a:ext cx="24384000" cy="12227387"/>
              <a:chOff x="0" y="0"/>
              <a:chExt cx="4862686" cy="2438400"/>
            </a:xfrm>
          </p:grpSpPr>
          <p:sp>
            <p:nvSpPr>
              <p:cNvPr name="Freeform 6" id="6"/>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AutoShape 8" id="8"/>
            <p:cNvSpPr/>
            <p:nvPr/>
          </p:nvSpPr>
          <p:spPr>
            <a:xfrm rot="0">
              <a:off x="913696" y="2007920"/>
              <a:ext cx="457904" cy="0"/>
            </a:xfrm>
            <a:prstGeom prst="line">
              <a:avLst/>
            </a:prstGeom>
            <a:ln cap="rnd" w="63500">
              <a:solidFill>
                <a:srgbClr val="000000"/>
              </a:solidFill>
              <a:prstDash val="solid"/>
              <a:headEnd type="none" len="sm" w="sm"/>
              <a:tailEnd type="arrow" len="sm" w="med"/>
            </a:ln>
          </p:spPr>
        </p:sp>
        <p:sp>
          <p:nvSpPr>
            <p:cNvPr name="AutoShape 9" id="9"/>
            <p:cNvSpPr/>
            <p:nvPr/>
          </p:nvSpPr>
          <p:spPr>
            <a:xfrm rot="-10800000">
              <a:off x="224626" y="2007920"/>
              <a:ext cx="457904" cy="0"/>
            </a:xfrm>
            <a:prstGeom prst="line">
              <a:avLst/>
            </a:prstGeom>
            <a:ln cap="rnd" w="63500">
              <a:solidFill>
                <a:srgbClr val="000000"/>
              </a:solidFill>
              <a:prstDash val="solid"/>
              <a:headEnd type="none" len="sm" w="sm"/>
              <a:tailEnd type="arrow" len="sm" w="med"/>
            </a:ln>
          </p:spPr>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00200" y="1795007"/>
              <a:ext cx="412665" cy="425827"/>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852961" y="468689"/>
              <a:ext cx="400812" cy="387694"/>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618946" y="468689"/>
              <a:ext cx="387694" cy="387694"/>
            </a:xfrm>
            <a:prstGeom prst="rect">
              <a:avLst/>
            </a:prstGeom>
          </p:spPr>
        </p:pic>
        <p:grpSp>
          <p:nvGrpSpPr>
            <p:cNvPr name="Group 13" id="13"/>
            <p:cNvGrpSpPr/>
            <p:nvPr/>
          </p:nvGrpSpPr>
          <p:grpSpPr>
            <a:xfrm rot="0">
              <a:off x="2134357" y="1667637"/>
              <a:ext cx="20878043" cy="680568"/>
              <a:chOff x="0" y="0"/>
              <a:chExt cx="12467294" cy="406400"/>
            </a:xfrm>
          </p:grpSpPr>
          <p:sp>
            <p:nvSpPr>
              <p:cNvPr name="Freeform 14" id="14"/>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5" id="15"/>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337202" y="1795007"/>
              <a:ext cx="445257" cy="425827"/>
            </a:xfrm>
            <a:prstGeom prst="rect">
              <a:avLst/>
            </a:prstGeom>
          </p:spPr>
        </p:pic>
        <p:grpSp>
          <p:nvGrpSpPr>
            <p:cNvPr name="Group 17" id="17"/>
            <p:cNvGrpSpPr/>
            <p:nvPr/>
          </p:nvGrpSpPr>
          <p:grpSpPr>
            <a:xfrm rot="0">
              <a:off x="447964" y="221133"/>
              <a:ext cx="796139" cy="796139"/>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sp>
          <p:nvSpPr>
            <p:cNvPr name="TextBox 20" id="20"/>
            <p:cNvSpPr txBox="true"/>
            <p:nvPr/>
          </p:nvSpPr>
          <p:spPr>
            <a:xfrm rot="0">
              <a:off x="3011059" y="1710529"/>
              <a:ext cx="11610319" cy="547158"/>
            </a:xfrm>
            <a:prstGeom prst="rect">
              <a:avLst/>
            </a:prstGeom>
          </p:spPr>
          <p:txBody>
            <a:bodyPr anchor="t" rtlCol="false" tIns="0" lIns="0" bIns="0" rIns="0">
              <a:spAutoFit/>
            </a:bodyPr>
            <a:lstStyle/>
            <a:p>
              <a:pPr>
                <a:lnSpc>
                  <a:spcPts val="3499"/>
                </a:lnSpc>
              </a:pPr>
              <a:r>
                <a:rPr lang="en-US" sz="2499">
                  <a:solidFill>
                    <a:srgbClr val="48494E"/>
                  </a:solidFill>
                  <a:latin typeface="Open Sauce"/>
                </a:rPr>
                <a:t>Insert your topic here</a:t>
              </a:r>
            </a:p>
          </p:txBody>
        </p:sp>
      </p:grpSp>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454775" y="4501424"/>
            <a:ext cx="2463040" cy="2463040"/>
          </a:xfrm>
          <a:prstGeom prst="rect">
            <a:avLst/>
          </a:prstGeom>
        </p:spPr>
      </p:pic>
      <p:pic>
        <p:nvPicPr>
          <p:cNvPr name="Picture 22" id="2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3466633" y="4501424"/>
            <a:ext cx="2490205" cy="2463040"/>
          </a:xfrm>
          <a:prstGeom prst="rect">
            <a:avLst/>
          </a:prstGeom>
        </p:spPr>
      </p:pic>
      <p:pic>
        <p:nvPicPr>
          <p:cNvPr name="Picture 23" id="23"/>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28700" y="4080223"/>
            <a:ext cx="3768010" cy="2884240"/>
          </a:xfrm>
          <a:prstGeom prst="rect">
            <a:avLst/>
          </a:prstGeom>
        </p:spPr>
      </p:pic>
      <p:sp>
        <p:nvSpPr>
          <p:cNvPr name="TextBox 24" id="24"/>
          <p:cNvSpPr txBox="true"/>
          <p:nvPr/>
        </p:nvSpPr>
        <p:spPr>
          <a:xfrm rot="0">
            <a:off x="385111" y="7899819"/>
            <a:ext cx="7737969" cy="573405"/>
          </a:xfrm>
          <a:prstGeom prst="rect">
            <a:avLst/>
          </a:prstGeom>
        </p:spPr>
        <p:txBody>
          <a:bodyPr anchor="t" rtlCol="false" tIns="0" lIns="0" bIns="0" rIns="0">
            <a:spAutoFit/>
          </a:bodyPr>
          <a:lstStyle/>
          <a:p>
            <a:pPr>
              <a:lnSpc>
                <a:spcPts val="4680"/>
              </a:lnSpc>
            </a:pPr>
            <a:r>
              <a:rPr lang="en-US" sz="3600">
                <a:solidFill>
                  <a:srgbClr val="000000"/>
                </a:solidFill>
                <a:latin typeface="Open Sauce SemiBold"/>
              </a:rPr>
              <a:t>FRONTEND: ReactJS</a:t>
            </a:r>
          </a:p>
        </p:txBody>
      </p:sp>
      <p:sp>
        <p:nvSpPr>
          <p:cNvPr name="TextBox 25" id="25"/>
          <p:cNvSpPr txBox="true"/>
          <p:nvPr/>
        </p:nvSpPr>
        <p:spPr>
          <a:xfrm rot="0">
            <a:off x="12410638" y="7899819"/>
            <a:ext cx="5518241" cy="573405"/>
          </a:xfrm>
          <a:prstGeom prst="rect">
            <a:avLst/>
          </a:prstGeom>
        </p:spPr>
        <p:txBody>
          <a:bodyPr anchor="t" rtlCol="false" tIns="0" lIns="0" bIns="0" rIns="0">
            <a:spAutoFit/>
          </a:bodyPr>
          <a:lstStyle/>
          <a:p>
            <a:pPr>
              <a:lnSpc>
                <a:spcPts val="4680"/>
              </a:lnSpc>
            </a:pPr>
            <a:r>
              <a:rPr lang="en-US" sz="3600">
                <a:solidFill>
                  <a:srgbClr val="000000"/>
                </a:solidFill>
                <a:latin typeface="Open Sauce SemiBold"/>
              </a:rPr>
              <a:t>DATABASE: SQL Server</a:t>
            </a:r>
          </a:p>
        </p:txBody>
      </p:sp>
      <p:sp>
        <p:nvSpPr>
          <p:cNvPr name="TextBox 26" id="26"/>
          <p:cNvSpPr txBox="true"/>
          <p:nvPr/>
        </p:nvSpPr>
        <p:spPr>
          <a:xfrm rot="0">
            <a:off x="1028700" y="2191260"/>
            <a:ext cx="16184137" cy="1467484"/>
          </a:xfrm>
          <a:prstGeom prst="rect">
            <a:avLst/>
          </a:prstGeom>
        </p:spPr>
        <p:txBody>
          <a:bodyPr anchor="t" rtlCol="false" tIns="0" lIns="0" bIns="0" rIns="0">
            <a:spAutoFit/>
          </a:bodyPr>
          <a:lstStyle/>
          <a:p>
            <a:pPr>
              <a:lnSpc>
                <a:spcPts val="12040"/>
              </a:lnSpc>
              <a:spcBef>
                <a:spcPct val="0"/>
              </a:spcBef>
            </a:pPr>
            <a:r>
              <a:rPr lang="en-US" sz="8600">
                <a:solidFill>
                  <a:srgbClr val="000000"/>
                </a:solidFill>
                <a:latin typeface="Times Neue Roman Bold"/>
              </a:rPr>
              <a:t>2. Các công nghệ sử dụng</a:t>
            </a:r>
          </a:p>
        </p:txBody>
      </p:sp>
      <p:sp>
        <p:nvSpPr>
          <p:cNvPr name="TextBox 27" id="27"/>
          <p:cNvSpPr txBox="true"/>
          <p:nvPr/>
        </p:nvSpPr>
        <p:spPr>
          <a:xfrm rot="0">
            <a:off x="6548289" y="7899819"/>
            <a:ext cx="5518241" cy="573405"/>
          </a:xfrm>
          <a:prstGeom prst="rect">
            <a:avLst/>
          </a:prstGeom>
        </p:spPr>
        <p:txBody>
          <a:bodyPr anchor="t" rtlCol="false" tIns="0" lIns="0" bIns="0" rIns="0">
            <a:spAutoFit/>
          </a:bodyPr>
          <a:lstStyle/>
          <a:p>
            <a:pPr>
              <a:lnSpc>
                <a:spcPts val="4680"/>
              </a:lnSpc>
            </a:pPr>
            <a:r>
              <a:rPr lang="en-US" sz="3600">
                <a:solidFill>
                  <a:srgbClr val="000000"/>
                </a:solidFill>
                <a:latin typeface="Open Sauce SemiBold"/>
              </a:rPr>
              <a:t>BACKEND: NodeJS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1116460"/>
            <a:ext cx="18288000" cy="9170540"/>
            <a:chOff x="0" y="0"/>
            <a:chExt cx="4862686" cy="2438400"/>
          </a:xfrm>
        </p:grpSpPr>
        <p:sp>
          <p:nvSpPr>
            <p:cNvPr name="Freeform 3" id="3"/>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pic>
        <p:nvPicPr>
          <p:cNvPr name="Picture 5" id="5"/>
          <p:cNvPicPr>
            <a:picLocks noChangeAspect="true"/>
          </p:cNvPicPr>
          <p:nvPr/>
        </p:nvPicPr>
        <p:blipFill>
          <a:blip r:embed="rId2"/>
          <a:srcRect l="0" t="0" r="0" b="0"/>
          <a:stretch>
            <a:fillRect/>
          </a:stretch>
        </p:blipFill>
        <p:spPr>
          <a:xfrm flipH="false" flipV="false" rot="0">
            <a:off x="0" y="1883874"/>
            <a:ext cx="18288000" cy="7635711"/>
          </a:xfrm>
          <a:prstGeom prst="rect">
            <a:avLst/>
          </a:prstGeom>
        </p:spPr>
      </p:pic>
      <p:sp>
        <p:nvSpPr>
          <p:cNvPr name="TextBox 6" id="6"/>
          <p:cNvSpPr txBox="true"/>
          <p:nvPr/>
        </p:nvSpPr>
        <p:spPr>
          <a:xfrm rot="0">
            <a:off x="336376" y="0"/>
            <a:ext cx="13760858" cy="1116460"/>
          </a:xfrm>
          <a:prstGeom prst="rect">
            <a:avLst/>
          </a:prstGeom>
        </p:spPr>
        <p:txBody>
          <a:bodyPr anchor="t" rtlCol="false" tIns="0" lIns="0" bIns="0" rIns="0">
            <a:spAutoFit/>
          </a:bodyPr>
          <a:lstStyle/>
          <a:p>
            <a:pPr>
              <a:lnSpc>
                <a:spcPts val="8829"/>
              </a:lnSpc>
            </a:pPr>
            <a:r>
              <a:rPr lang="en-US" sz="7357">
                <a:solidFill>
                  <a:srgbClr val="FFFFFF"/>
                </a:solidFill>
                <a:latin typeface="Open Sauce SemiBold Bold"/>
              </a:rPr>
              <a:t>3. Thiết kế database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1116460"/>
            <a:ext cx="18288000" cy="9170540"/>
            <a:chOff x="0" y="0"/>
            <a:chExt cx="4862686" cy="2438400"/>
          </a:xfrm>
        </p:grpSpPr>
        <p:sp>
          <p:nvSpPr>
            <p:cNvPr name="Freeform 3" id="3"/>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201545" y="0"/>
            <a:ext cx="13760858" cy="1116460"/>
          </a:xfrm>
          <a:prstGeom prst="rect">
            <a:avLst/>
          </a:prstGeom>
        </p:spPr>
        <p:txBody>
          <a:bodyPr anchor="t" rtlCol="false" tIns="0" lIns="0" bIns="0" rIns="0">
            <a:spAutoFit/>
          </a:bodyPr>
          <a:lstStyle/>
          <a:p>
            <a:pPr>
              <a:lnSpc>
                <a:spcPts val="8829"/>
              </a:lnSpc>
            </a:pPr>
            <a:r>
              <a:rPr lang="en-US" sz="7357">
                <a:solidFill>
                  <a:srgbClr val="FFFFFF"/>
                </a:solidFill>
                <a:latin typeface="Open Sauce SemiBold Bold"/>
              </a:rPr>
              <a:t>4. FRONTEND + BACKEND</a:t>
            </a:r>
          </a:p>
        </p:txBody>
      </p:sp>
      <p:pic>
        <p:nvPicPr>
          <p:cNvPr name="Picture 6" id="6"/>
          <p:cNvPicPr>
            <a:picLocks noChangeAspect="true"/>
          </p:cNvPicPr>
          <p:nvPr/>
        </p:nvPicPr>
        <p:blipFill>
          <a:blip r:embed="rId2"/>
          <a:srcRect l="0" t="0" r="0" b="0"/>
          <a:stretch>
            <a:fillRect/>
          </a:stretch>
        </p:blipFill>
        <p:spPr>
          <a:xfrm flipH="false" flipV="false" rot="0">
            <a:off x="0" y="2530343"/>
            <a:ext cx="9636807" cy="4911423"/>
          </a:xfrm>
          <a:prstGeom prst="rect">
            <a:avLst/>
          </a:prstGeom>
        </p:spPr>
      </p:pic>
      <p:sp>
        <p:nvSpPr>
          <p:cNvPr name="TextBox 7" id="7"/>
          <p:cNvSpPr txBox="true"/>
          <p:nvPr/>
        </p:nvSpPr>
        <p:spPr>
          <a:xfrm rot="0">
            <a:off x="336376" y="8677910"/>
            <a:ext cx="7931599" cy="580390"/>
          </a:xfrm>
          <a:prstGeom prst="rect">
            <a:avLst/>
          </a:prstGeom>
        </p:spPr>
        <p:txBody>
          <a:bodyPr anchor="t" rtlCol="false" tIns="0" lIns="0" bIns="0" rIns="0">
            <a:spAutoFit/>
          </a:bodyPr>
          <a:lstStyle/>
          <a:p>
            <a:pPr algn="ctr">
              <a:lnSpc>
                <a:spcPts val="4759"/>
              </a:lnSpc>
            </a:pPr>
            <a:r>
              <a:rPr lang="en-US" sz="3399">
                <a:solidFill>
                  <a:srgbClr val="576DEA"/>
                </a:solidFill>
                <a:latin typeface="Noto Sans"/>
              </a:rPr>
              <a:t>Homepage Design</a:t>
            </a:r>
          </a:p>
        </p:txBody>
      </p:sp>
      <p:pic>
        <p:nvPicPr>
          <p:cNvPr name="Picture 8" id="8"/>
          <p:cNvPicPr>
            <a:picLocks noChangeAspect="true"/>
          </p:cNvPicPr>
          <p:nvPr/>
        </p:nvPicPr>
        <p:blipFill>
          <a:blip r:embed="rId3"/>
          <a:srcRect l="6394" t="2161" r="10231" b="3459"/>
          <a:stretch>
            <a:fillRect/>
          </a:stretch>
        </p:blipFill>
        <p:spPr>
          <a:xfrm flipH="false" flipV="false" rot="0">
            <a:off x="9636807" y="2530343"/>
            <a:ext cx="8651193" cy="4827580"/>
          </a:xfrm>
          <a:prstGeom prst="rect">
            <a:avLst/>
          </a:prstGeom>
        </p:spPr>
      </p:pic>
      <p:sp>
        <p:nvSpPr>
          <p:cNvPr name="TextBox 9" id="9"/>
          <p:cNvSpPr txBox="true"/>
          <p:nvPr/>
        </p:nvSpPr>
        <p:spPr>
          <a:xfrm rot="0">
            <a:off x="10356401" y="8677910"/>
            <a:ext cx="7931599" cy="580390"/>
          </a:xfrm>
          <a:prstGeom prst="rect">
            <a:avLst/>
          </a:prstGeom>
        </p:spPr>
        <p:txBody>
          <a:bodyPr anchor="t" rtlCol="false" tIns="0" lIns="0" bIns="0" rIns="0">
            <a:spAutoFit/>
          </a:bodyPr>
          <a:lstStyle/>
          <a:p>
            <a:pPr algn="ctr">
              <a:lnSpc>
                <a:spcPts val="4759"/>
              </a:lnSpc>
            </a:pPr>
            <a:r>
              <a:rPr lang="en-US" sz="3399">
                <a:solidFill>
                  <a:srgbClr val="576DEA"/>
                </a:solidFill>
                <a:latin typeface="Noto Sans"/>
              </a:rPr>
              <a:t>Login account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1116460"/>
            <a:ext cx="18288000" cy="9170540"/>
            <a:chOff x="0" y="0"/>
            <a:chExt cx="4862686" cy="2438400"/>
          </a:xfrm>
        </p:grpSpPr>
        <p:sp>
          <p:nvSpPr>
            <p:cNvPr name="Freeform 3" id="3"/>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169300" y="0"/>
            <a:ext cx="13760858" cy="1116460"/>
          </a:xfrm>
          <a:prstGeom prst="rect">
            <a:avLst/>
          </a:prstGeom>
        </p:spPr>
        <p:txBody>
          <a:bodyPr anchor="t" rtlCol="false" tIns="0" lIns="0" bIns="0" rIns="0">
            <a:spAutoFit/>
          </a:bodyPr>
          <a:lstStyle/>
          <a:p>
            <a:pPr>
              <a:lnSpc>
                <a:spcPts val="8829"/>
              </a:lnSpc>
            </a:pPr>
            <a:r>
              <a:rPr lang="en-US" sz="7357">
                <a:solidFill>
                  <a:srgbClr val="FFFFFF"/>
                </a:solidFill>
                <a:latin typeface="Open Sauce SemiBold Bold"/>
              </a:rPr>
              <a:t>4. FRONTEND + BACKEND</a:t>
            </a:r>
          </a:p>
        </p:txBody>
      </p:sp>
      <p:sp>
        <p:nvSpPr>
          <p:cNvPr name="TextBox 6" id="6"/>
          <p:cNvSpPr txBox="true"/>
          <p:nvPr/>
        </p:nvSpPr>
        <p:spPr>
          <a:xfrm rot="0">
            <a:off x="336376" y="8934767"/>
            <a:ext cx="7931599" cy="580390"/>
          </a:xfrm>
          <a:prstGeom prst="rect">
            <a:avLst/>
          </a:prstGeom>
        </p:spPr>
        <p:txBody>
          <a:bodyPr anchor="t" rtlCol="false" tIns="0" lIns="0" bIns="0" rIns="0">
            <a:spAutoFit/>
          </a:bodyPr>
          <a:lstStyle/>
          <a:p>
            <a:pPr algn="ctr">
              <a:lnSpc>
                <a:spcPts val="4759"/>
              </a:lnSpc>
            </a:pPr>
            <a:r>
              <a:rPr lang="en-US" sz="3399">
                <a:solidFill>
                  <a:srgbClr val="576DEA"/>
                </a:solidFill>
                <a:latin typeface="Noto Sans"/>
              </a:rPr>
              <a:t>Payment page</a:t>
            </a:r>
          </a:p>
        </p:txBody>
      </p:sp>
      <p:sp>
        <p:nvSpPr>
          <p:cNvPr name="TextBox 7" id="7"/>
          <p:cNvSpPr txBox="true"/>
          <p:nvPr/>
        </p:nvSpPr>
        <p:spPr>
          <a:xfrm rot="0">
            <a:off x="9758850" y="8934767"/>
            <a:ext cx="7931599" cy="580390"/>
          </a:xfrm>
          <a:prstGeom prst="rect">
            <a:avLst/>
          </a:prstGeom>
        </p:spPr>
        <p:txBody>
          <a:bodyPr anchor="t" rtlCol="false" tIns="0" lIns="0" bIns="0" rIns="0">
            <a:spAutoFit/>
          </a:bodyPr>
          <a:lstStyle/>
          <a:p>
            <a:pPr algn="ctr">
              <a:lnSpc>
                <a:spcPts val="4759"/>
              </a:lnSpc>
            </a:pPr>
            <a:r>
              <a:rPr lang="en-US" sz="3399">
                <a:solidFill>
                  <a:srgbClr val="576DEA"/>
                </a:solidFill>
                <a:latin typeface="Noto Sans"/>
              </a:rPr>
              <a:t>Statistic view</a:t>
            </a:r>
          </a:p>
        </p:txBody>
      </p:sp>
      <p:pic>
        <p:nvPicPr>
          <p:cNvPr name="Picture 8" id="8"/>
          <p:cNvPicPr>
            <a:picLocks noChangeAspect="true"/>
          </p:cNvPicPr>
          <p:nvPr/>
        </p:nvPicPr>
        <p:blipFill>
          <a:blip r:embed="rId2"/>
          <a:srcRect l="0" t="0" r="0" b="0"/>
          <a:stretch>
            <a:fillRect/>
          </a:stretch>
        </p:blipFill>
        <p:spPr>
          <a:xfrm flipH="false" flipV="false" rot="0">
            <a:off x="336376" y="2402932"/>
            <a:ext cx="8410574" cy="591466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9605423" y="2366541"/>
            <a:ext cx="8085026" cy="598744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0" y="97511"/>
            <a:ext cx="18288000" cy="10189489"/>
            <a:chOff x="0" y="0"/>
            <a:chExt cx="24384000" cy="1358598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204666" y="468689"/>
              <a:ext cx="387694" cy="38769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38681" y="468689"/>
              <a:ext cx="400812" cy="387694"/>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0" y="0"/>
              <a:ext cx="18192765" cy="9261343"/>
            </a:xfrm>
            <a:prstGeom prst="rect">
              <a:avLst/>
            </a:prstGeom>
          </p:spPr>
        </p:pic>
        <p:sp>
          <p:nvSpPr>
            <p:cNvPr name="TextBox 6" id="6"/>
            <p:cNvSpPr txBox="true"/>
            <p:nvPr/>
          </p:nvSpPr>
          <p:spPr>
            <a:xfrm rot="0">
              <a:off x="2012865" y="421064"/>
              <a:ext cx="2164406" cy="449792"/>
            </a:xfrm>
            <a:prstGeom prst="rect">
              <a:avLst/>
            </a:prstGeom>
          </p:spPr>
          <p:txBody>
            <a:bodyPr anchor="t" rtlCol="false" tIns="0" lIns="0" bIns="0" rIns="0">
              <a:spAutoFit/>
            </a:bodyPr>
            <a:lstStyle/>
            <a:p>
              <a:pPr>
                <a:lnSpc>
                  <a:spcPts val="2800"/>
                </a:lnSpc>
              </a:pPr>
              <a:r>
                <a:rPr lang="en-US" sz="2000">
                  <a:solidFill>
                    <a:srgbClr val="FFFFFF"/>
                  </a:solidFill>
                  <a:latin typeface="Open Sauce"/>
                </a:rPr>
                <a:t>5. Demo</a:t>
              </a:r>
            </a:p>
          </p:txBody>
        </p:sp>
        <p:grpSp>
          <p:nvGrpSpPr>
            <p:cNvPr name="Group 7" id="7"/>
            <p:cNvGrpSpPr/>
            <p:nvPr/>
          </p:nvGrpSpPr>
          <p:grpSpPr>
            <a:xfrm rot="0">
              <a:off x="0" y="1358599"/>
              <a:ext cx="24384000" cy="12227387"/>
              <a:chOff x="0" y="0"/>
              <a:chExt cx="4862686" cy="2438400"/>
            </a:xfrm>
          </p:grpSpPr>
          <p:sp>
            <p:nvSpPr>
              <p:cNvPr name="Freeform 8" id="8"/>
              <p:cNvSpPr/>
              <p:nvPr/>
            </p:nvSpPr>
            <p:spPr>
              <a:xfrm>
                <a:off x="0" y="0"/>
                <a:ext cx="4862686" cy="2438400"/>
              </a:xfrm>
              <a:custGeom>
                <a:avLst/>
                <a:gdLst/>
                <a:ahLst/>
                <a:cxnLst/>
                <a:rect r="r" b="b" t="t" l="l"/>
                <a:pathLst>
                  <a:path h="2438400" w="4862686">
                    <a:moveTo>
                      <a:pt x="0" y="0"/>
                    </a:moveTo>
                    <a:lnTo>
                      <a:pt x="4862686" y="0"/>
                    </a:lnTo>
                    <a:lnTo>
                      <a:pt x="4862686" y="2438400"/>
                    </a:lnTo>
                    <a:lnTo>
                      <a:pt x="0" y="2438400"/>
                    </a:lnTo>
                    <a:close/>
                  </a:path>
                </a:pathLst>
              </a:custGeom>
              <a:solidFill>
                <a:srgbClr val="EFF0F2"/>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3380"/>
                  </a:lnSpc>
                </a:pPr>
              </a:p>
            </p:txBody>
          </p:sp>
        </p:grpSp>
        <p:sp>
          <p:nvSpPr>
            <p:cNvPr name="AutoShape 10" id="10"/>
            <p:cNvSpPr/>
            <p:nvPr/>
          </p:nvSpPr>
          <p:spPr>
            <a:xfrm rot="0">
              <a:off x="913696" y="2007920"/>
              <a:ext cx="457904" cy="0"/>
            </a:xfrm>
            <a:prstGeom prst="line">
              <a:avLst/>
            </a:prstGeom>
            <a:ln cap="rnd" w="63500">
              <a:solidFill>
                <a:srgbClr val="000000"/>
              </a:solidFill>
              <a:prstDash val="solid"/>
              <a:headEnd type="none" len="sm" w="sm"/>
              <a:tailEnd type="arrow" len="sm" w="med"/>
            </a:ln>
          </p:spPr>
        </p:sp>
        <p:sp>
          <p:nvSpPr>
            <p:cNvPr name="AutoShape 11" id="11"/>
            <p:cNvSpPr/>
            <p:nvPr/>
          </p:nvSpPr>
          <p:spPr>
            <a:xfrm rot="-10800000">
              <a:off x="224626" y="2007920"/>
              <a:ext cx="457904" cy="0"/>
            </a:xfrm>
            <a:prstGeom prst="line">
              <a:avLst/>
            </a:prstGeom>
            <a:ln cap="rnd" w="63500">
              <a:solidFill>
                <a:srgbClr val="000000"/>
              </a:solidFill>
              <a:prstDash val="solid"/>
              <a:headEnd type="none" len="sm" w="sm"/>
              <a:tailEnd type="arrow" len="sm" w="med"/>
            </a:ln>
          </p:spPr>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00200" y="1795007"/>
              <a:ext cx="412665" cy="425827"/>
            </a:xfrm>
            <a:prstGeom prst="rect">
              <a:avLst/>
            </a:prstGeom>
          </p:spPr>
        </p:pic>
        <p:grpSp>
          <p:nvGrpSpPr>
            <p:cNvPr name="Group 13" id="13"/>
            <p:cNvGrpSpPr/>
            <p:nvPr/>
          </p:nvGrpSpPr>
          <p:grpSpPr>
            <a:xfrm rot="0">
              <a:off x="2134357" y="1667637"/>
              <a:ext cx="20878043" cy="680568"/>
              <a:chOff x="0" y="0"/>
              <a:chExt cx="12467294" cy="406400"/>
            </a:xfrm>
          </p:grpSpPr>
          <p:sp>
            <p:nvSpPr>
              <p:cNvPr name="Freeform 14" id="14"/>
              <p:cNvSpPr/>
              <p:nvPr/>
            </p:nvSpPr>
            <p:spPr>
              <a:xfrm>
                <a:off x="203200" y="-326"/>
                <a:ext cx="12060894" cy="407051"/>
              </a:xfrm>
              <a:custGeom>
                <a:avLst/>
                <a:gdLst/>
                <a:ahLst/>
                <a:cxnLst/>
                <a:rect r="r" b="b" t="t" l="l"/>
                <a:pathLst>
                  <a:path h="407051" w="12060894">
                    <a:moveTo>
                      <a:pt x="12060894" y="326"/>
                    </a:moveTo>
                    <a:cubicBezTo>
                      <a:pt x="11988081" y="0"/>
                      <a:pt x="11920660" y="38659"/>
                      <a:pt x="11884159" y="101663"/>
                    </a:cubicBezTo>
                    <a:cubicBezTo>
                      <a:pt x="11847658" y="164667"/>
                      <a:pt x="11847658" y="242385"/>
                      <a:pt x="11884159" y="305389"/>
                    </a:cubicBezTo>
                    <a:cubicBezTo>
                      <a:pt x="11920660" y="368393"/>
                      <a:pt x="11988081" y="407052"/>
                      <a:pt x="1206089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4C5C6"/>
              </a:solidFill>
            </p:spPr>
          </p:sp>
          <p:sp>
            <p:nvSpPr>
              <p:cNvPr name="TextBox 15" id="15"/>
              <p:cNvSpPr txBox="true"/>
              <p:nvPr/>
            </p:nvSpPr>
            <p:spPr>
              <a:xfrm>
                <a:off x="0" y="-9525"/>
                <a:ext cx="812800" cy="415925"/>
              </a:xfrm>
              <a:prstGeom prst="rect">
                <a:avLst/>
              </a:prstGeom>
            </p:spPr>
            <p:txBody>
              <a:bodyPr anchor="ctr" rtlCol="false" tIns="50800" lIns="50800" bIns="50800" rIns="50800"/>
              <a:lstStyle/>
              <a:p>
                <a:pPr algn="ctr">
                  <a:lnSpc>
                    <a:spcPts val="3380"/>
                  </a:lnSpc>
                </a:pPr>
              </a:p>
            </p:txBody>
          </p:sp>
        </p:grpSp>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337202" y="1795007"/>
              <a:ext cx="445257" cy="425827"/>
            </a:xfrm>
            <a:prstGeom prst="rect">
              <a:avLst/>
            </a:prstGeom>
          </p:spPr>
        </p:pic>
        <p:grpSp>
          <p:nvGrpSpPr>
            <p:cNvPr name="Group 17" id="17"/>
            <p:cNvGrpSpPr/>
            <p:nvPr/>
          </p:nvGrpSpPr>
          <p:grpSpPr>
            <a:xfrm rot="0">
              <a:off x="447964" y="221133"/>
              <a:ext cx="796139" cy="796139"/>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356A"/>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3380"/>
                  </a:lnSpc>
                </a:pPr>
              </a:p>
            </p:txBody>
          </p:sp>
        </p:grpSp>
        <p:sp>
          <p:nvSpPr>
            <p:cNvPr name="TextBox 20" id="20"/>
            <p:cNvSpPr txBox="true"/>
            <p:nvPr/>
          </p:nvSpPr>
          <p:spPr>
            <a:xfrm rot="0">
              <a:off x="3011059" y="1710529"/>
              <a:ext cx="11610319" cy="547158"/>
            </a:xfrm>
            <a:prstGeom prst="rect">
              <a:avLst/>
            </a:prstGeom>
          </p:spPr>
          <p:txBody>
            <a:bodyPr anchor="t" rtlCol="false" tIns="0" lIns="0" bIns="0" rIns="0">
              <a:spAutoFit/>
            </a:bodyPr>
            <a:lstStyle/>
            <a:p>
              <a:pPr>
                <a:lnSpc>
                  <a:spcPts val="3499"/>
                </a:lnSpc>
              </a:pPr>
              <a:r>
                <a:rPr lang="en-US" sz="2499">
                  <a:solidFill>
                    <a:srgbClr val="48494E"/>
                  </a:solidFill>
                  <a:latin typeface="Open Sauce"/>
                </a:rPr>
                <a:t>Insert your topic here</a:t>
              </a:r>
            </a:p>
          </p:txBody>
        </p:sp>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63594" y="483161"/>
              <a:ext cx="400812" cy="387694"/>
            </a:xfrm>
            <a:prstGeom prst="rect">
              <a:avLst/>
            </a:prstGeom>
          </p:spPr>
        </p:pic>
      </p:grpSp>
      <p:pic>
        <p:nvPicPr>
          <p:cNvPr name="Picture 22" id="2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2642672" y="4650011"/>
            <a:ext cx="2405011" cy="2389415"/>
          </a:xfrm>
          <a:prstGeom prst="rect">
            <a:avLst/>
          </a:prstGeom>
        </p:spPr>
      </p:pic>
      <p:sp>
        <p:nvSpPr>
          <p:cNvPr name="TextBox 23" id="23"/>
          <p:cNvSpPr txBox="true"/>
          <p:nvPr/>
        </p:nvSpPr>
        <p:spPr>
          <a:xfrm rot="0">
            <a:off x="5717835" y="4920793"/>
            <a:ext cx="11081611" cy="1838325"/>
          </a:xfrm>
          <a:prstGeom prst="rect">
            <a:avLst/>
          </a:prstGeom>
        </p:spPr>
        <p:txBody>
          <a:bodyPr anchor="t" rtlCol="false" tIns="0" lIns="0" bIns="0" rIns="0">
            <a:spAutoFit/>
          </a:bodyPr>
          <a:lstStyle/>
          <a:p>
            <a:pPr>
              <a:lnSpc>
                <a:spcPts val="14400"/>
              </a:lnSpc>
            </a:pPr>
            <a:r>
              <a:rPr lang="en-US" sz="12000">
                <a:solidFill>
                  <a:srgbClr val="000000"/>
                </a:solidFill>
                <a:latin typeface="Open Sauce SemiBold Bold"/>
              </a:rPr>
              <a:t>5. 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DAFIOWlUW2M</dc:identifier>
  <dcterms:modified xsi:type="dcterms:W3CDTF">2011-08-01T06:04:30Z</dcterms:modified>
  <cp:revision>1</cp:revision>
  <dc:title>FINAL REPORT</dc:title>
</cp:coreProperties>
</file>